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heme/theme4.xml" ContentType="application/vnd.openxmlformats-officedocument.theme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notesSlides/notesSlide1.xml" ContentType="application/vnd.openxmlformats-officedocument.presentationml.notesSlide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notesSlides/notesSlide2.xml" ContentType="application/vnd.openxmlformats-officedocument.presentationml.notesSlide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notesSlides/notesSlide3.xml" ContentType="application/vnd.openxmlformats-officedocument.presentationml.notesSlide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notesSlides/notesSlide4.xml" ContentType="application/vnd.openxmlformats-officedocument.presentationml.notesSlide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notesSlides/notesSlide5.xml" ContentType="application/vnd.openxmlformats-officedocument.presentationml.notesSlide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notesSlides/notesSlide6.xml" ContentType="application/vnd.openxmlformats-officedocument.presentationml.notesSlide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notesSlides/notesSlide7.xml" ContentType="application/vnd.openxmlformats-officedocument.presentationml.notesSlide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9" r:id="rId3"/>
  </p:sldMasterIdLst>
  <p:notesMasterIdLst>
    <p:notesMasterId r:id="rId23"/>
  </p:notesMasterIdLst>
  <p:sldIdLst>
    <p:sldId id="257" r:id="rId4"/>
    <p:sldId id="262" r:id="rId5"/>
    <p:sldId id="264" r:id="rId6"/>
    <p:sldId id="267" r:id="rId7"/>
    <p:sldId id="303" r:id="rId8"/>
    <p:sldId id="272" r:id="rId9"/>
    <p:sldId id="304" r:id="rId10"/>
    <p:sldId id="289" r:id="rId11"/>
    <p:sldId id="315" r:id="rId12"/>
    <p:sldId id="319" r:id="rId13"/>
    <p:sldId id="320" r:id="rId14"/>
    <p:sldId id="321" r:id="rId15"/>
    <p:sldId id="322" r:id="rId16"/>
    <p:sldId id="323" r:id="rId17"/>
    <p:sldId id="324" r:id="rId18"/>
    <p:sldId id="318" r:id="rId19"/>
    <p:sldId id="307" r:id="rId20"/>
    <p:sldId id="325" r:id="rId21"/>
    <p:sldId id="266" r:id="rId22"/>
  </p:sldIdLst>
  <p:sldSz cx="9144000" cy="6858000" type="screen4x3"/>
  <p:notesSz cx="6858000" cy="9144000"/>
  <p:custDataLst>
    <p:tags r:id="rId24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3" d="100"/>
          <a:sy n="83" d="100"/>
        </p:scale>
        <p:origin x="1203" y="54"/>
      </p:cViewPr>
      <p:guideLst>
        <p:guide orient="horz" pos="2160"/>
        <p:guide pos="28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gs" Target="tags/tag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4E5D49-73DC-4F12-9286-E1E270B96B4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126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72680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0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9" Type="http://schemas.openxmlformats.org/officeDocument/2006/relationships/image" Target="file:///C:\Users\1V994W2\PycharmProjects\PPT_Background_Generation/pic_temp/pic_sup.png" TargetMode="Externa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image" Target="../media/image3.png"/><Relationship Id="rId5" Type="http://schemas.openxmlformats.org/officeDocument/2006/relationships/tags" Target="../tags/tag18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17.xml"/><Relationship Id="rId9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1V994W2\PycharmProjects\PPT_Background_Generation/pic_temp/pic_half_down.png" TargetMode="External"/><Relationship Id="rId3" Type="http://schemas.openxmlformats.org/officeDocument/2006/relationships/tags" Target="../tags/tag23.xml"/><Relationship Id="rId7" Type="http://schemas.openxmlformats.org/officeDocument/2006/relationships/image" Target="../media/image4.pn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5.xml"/><Relationship Id="rId4" Type="http://schemas.openxmlformats.org/officeDocument/2006/relationships/tags" Target="../tags/tag24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12" Type="http://schemas.openxmlformats.org/officeDocument/2006/relationships/image" Target="../media/image3.pn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30.xml"/><Relationship Id="rId10" Type="http://schemas.openxmlformats.org/officeDocument/2006/relationships/image" Target="../media/image2.png"/><Relationship Id="rId4" Type="http://schemas.openxmlformats.org/officeDocument/2006/relationships/tags" Target="../tags/tag29.xml"/><Relationship Id="rId9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41.xml"/><Relationship Id="rId13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12" Type="http://schemas.openxmlformats.org/officeDocument/2006/relationships/image" Target="../media/image2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38.xml"/><Relationship Id="rId15" Type="http://schemas.openxmlformats.org/officeDocument/2006/relationships/image" Target="file:///C:\Users\1V994W2\PycharmProjects\PPT_Background_Generation/pic_temp/1_pic_quater_right_up.png" TargetMode="External"/><Relationship Id="rId10" Type="http://schemas.openxmlformats.org/officeDocument/2006/relationships/tags" Target="../tags/tag43.xml"/><Relationship Id="rId4" Type="http://schemas.openxmlformats.org/officeDocument/2006/relationships/tags" Target="../tags/tag37.xml"/><Relationship Id="rId9" Type="http://schemas.openxmlformats.org/officeDocument/2006/relationships/tags" Target="../tags/tag42.xml"/><Relationship Id="rId1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4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9" Type="http://schemas.openxmlformats.org/officeDocument/2006/relationships/image" Target="file:///C:\Users\1V994W2\Documents\Tencent%20Files\574576071\FileRecv\&#25340;&#35013;&#32032;&#26448;\&#31616;&#32422;&#28385;&#29256;-28\\08\subject_holdleft_222,0,0_0_staid_full_0.png" TargetMode="Externa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4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60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55.xml"/><Relationship Id="rId7" Type="http://schemas.openxmlformats.org/officeDocument/2006/relationships/tags" Target="../tags/tag59.xml"/><Relationship Id="rId12" Type="http://schemas.openxmlformats.org/officeDocument/2006/relationships/image" Target="../media/image3.png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tags" Target="../tags/tag58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57.xml"/><Relationship Id="rId10" Type="http://schemas.openxmlformats.org/officeDocument/2006/relationships/image" Target="../media/image2.png"/><Relationship Id="rId4" Type="http://schemas.openxmlformats.org/officeDocument/2006/relationships/tags" Target="../tags/tag56.xml"/><Relationship Id="rId9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63.xml"/><Relationship Id="rId7" Type="http://schemas.openxmlformats.org/officeDocument/2006/relationships/tags" Target="../tags/tag67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tags" Target="../tags/tag66.xml"/><Relationship Id="rId11" Type="http://schemas.openxmlformats.org/officeDocument/2006/relationships/image" Target="../media/image3.png"/><Relationship Id="rId5" Type="http://schemas.openxmlformats.org/officeDocument/2006/relationships/tags" Target="../tags/tag65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64.xml"/><Relationship Id="rId9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70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tags" Target="../tags/tag73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72.xml"/><Relationship Id="rId10" Type="http://schemas.openxmlformats.org/officeDocument/2006/relationships/image" Target="../media/image3.png"/><Relationship Id="rId4" Type="http://schemas.openxmlformats.org/officeDocument/2006/relationships/tags" Target="../tags/tag71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7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9" Type="http://schemas.openxmlformats.org/officeDocument/2006/relationships/image" Target="file:///C:\Users\1V994W2\PycharmProjects\PPT_Background_Generation/pic_temp/pic_sup.png" TargetMode="Externa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82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84.xml"/><Relationship Id="rId10" Type="http://schemas.openxmlformats.org/officeDocument/2006/relationships/image" Target="../media/image3.png"/><Relationship Id="rId4" Type="http://schemas.openxmlformats.org/officeDocument/2006/relationships/tags" Target="../tags/tag83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93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88.xml"/><Relationship Id="rId7" Type="http://schemas.openxmlformats.org/officeDocument/2006/relationships/tags" Target="../tags/tag92.xml"/><Relationship Id="rId12" Type="http://schemas.openxmlformats.org/officeDocument/2006/relationships/image" Target="../media/image3.png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90.xml"/><Relationship Id="rId10" Type="http://schemas.openxmlformats.org/officeDocument/2006/relationships/image" Target="../media/image2.png"/><Relationship Id="rId4" Type="http://schemas.openxmlformats.org/officeDocument/2006/relationships/tags" Target="../tags/tag89.xml"/><Relationship Id="rId9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101.xml"/><Relationship Id="rId3" Type="http://schemas.openxmlformats.org/officeDocument/2006/relationships/tags" Target="../tags/tag96.xml"/><Relationship Id="rId7" Type="http://schemas.openxmlformats.org/officeDocument/2006/relationships/tags" Target="../tags/tag100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6" Type="http://schemas.openxmlformats.org/officeDocument/2006/relationships/tags" Target="../tags/tag99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98.xml"/><Relationship Id="rId10" Type="http://schemas.openxmlformats.org/officeDocument/2006/relationships/image" Target="../media/image2.png"/><Relationship Id="rId4" Type="http://schemas.openxmlformats.org/officeDocument/2006/relationships/tags" Target="../tags/tag97.xml"/><Relationship Id="rId9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09.xml"/><Relationship Id="rId13" Type="http://schemas.openxmlformats.org/officeDocument/2006/relationships/image" Target="../media/image3.png"/><Relationship Id="rId3" Type="http://schemas.openxmlformats.org/officeDocument/2006/relationships/tags" Target="../tags/tag104.xml"/><Relationship Id="rId7" Type="http://schemas.openxmlformats.org/officeDocument/2006/relationships/tags" Target="../tags/tag108.xml"/><Relationship Id="rId12" Type="http://schemas.openxmlformats.org/officeDocument/2006/relationships/image" Target="file:///C:\Users\1V994W2\PycharmProjects\PPT_Background_Generation/pic_temp/0_pic_quater_left_up.png" TargetMode="Externa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11" Type="http://schemas.openxmlformats.org/officeDocument/2006/relationships/image" Target="../media/image2.png"/><Relationship Id="rId5" Type="http://schemas.openxmlformats.org/officeDocument/2006/relationships/tags" Target="../tags/tag10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05.xml"/><Relationship Id="rId9" Type="http://schemas.openxmlformats.org/officeDocument/2006/relationships/tags" Target="../tags/tag110.xml"/><Relationship Id="rId14" Type="http://schemas.openxmlformats.org/officeDocument/2006/relationships/image" Target="file:///C:\Users\1V994W2\PycharmProjects\PPT_Background_Generation/pic_temp/1_pic_quater_right_up.png" TargetMode="Externa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18.xml"/><Relationship Id="rId13" Type="http://schemas.openxmlformats.org/officeDocument/2006/relationships/image" Target="../media/image3.png"/><Relationship Id="rId3" Type="http://schemas.openxmlformats.org/officeDocument/2006/relationships/tags" Target="../tags/tag113.xml"/><Relationship Id="rId7" Type="http://schemas.openxmlformats.org/officeDocument/2006/relationships/tags" Target="../tags/tag117.xml"/><Relationship Id="rId12" Type="http://schemas.openxmlformats.org/officeDocument/2006/relationships/image" Target="file:///C:\Users\1V994W2\PycharmProjects\PPT_Background_Generation/pic_temp/0_pic_quater_left_up.png" TargetMode="Externa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tags" Target="../tags/tag116.xml"/><Relationship Id="rId11" Type="http://schemas.openxmlformats.org/officeDocument/2006/relationships/image" Target="../media/image2.png"/><Relationship Id="rId5" Type="http://schemas.openxmlformats.org/officeDocument/2006/relationships/tags" Target="../tags/tag115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14.xml"/><Relationship Id="rId9" Type="http://schemas.openxmlformats.org/officeDocument/2006/relationships/tags" Target="../tags/tag119.xml"/><Relationship Id="rId14" Type="http://schemas.openxmlformats.org/officeDocument/2006/relationships/image" Target="file:///C:\Users\1V994W2\PycharmProjects\PPT_Background_Generation/pic_temp/1_pic_quater_right_up.png" TargetMode="Externa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13" Type="http://schemas.openxmlformats.org/officeDocument/2006/relationships/image" Target="../media/image2.png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21.xml"/><Relationship Id="rId16" Type="http://schemas.openxmlformats.org/officeDocument/2006/relationships/image" Target="file:///C:\Users\1V994W2\PycharmProjects\PPT_Background_Generation/pic_temp/1_pic_quater_right_up.png" TargetMode="Externa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11" Type="http://schemas.openxmlformats.org/officeDocument/2006/relationships/tags" Target="../tags/tag130.xml"/><Relationship Id="rId5" Type="http://schemas.openxmlformats.org/officeDocument/2006/relationships/tags" Target="../tags/tag124.xml"/><Relationship Id="rId15" Type="http://schemas.openxmlformats.org/officeDocument/2006/relationships/image" Target="../media/image3.png"/><Relationship Id="rId10" Type="http://schemas.openxmlformats.org/officeDocument/2006/relationships/tags" Target="../tags/tag129.xml"/><Relationship Id="rId4" Type="http://schemas.openxmlformats.org/officeDocument/2006/relationships/tags" Target="../tags/tag123.xml"/><Relationship Id="rId9" Type="http://schemas.openxmlformats.org/officeDocument/2006/relationships/tags" Target="../tags/tag128.xml"/><Relationship Id="rId14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138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133.xml"/><Relationship Id="rId7" Type="http://schemas.openxmlformats.org/officeDocument/2006/relationships/tags" Target="../tags/tag137.xml"/><Relationship Id="rId12" Type="http://schemas.openxmlformats.org/officeDocument/2006/relationships/image" Target="../media/image3.png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tags" Target="../tags/tag136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135.xml"/><Relationship Id="rId10" Type="http://schemas.openxmlformats.org/officeDocument/2006/relationships/image" Target="../media/image2.png"/><Relationship Id="rId4" Type="http://schemas.openxmlformats.org/officeDocument/2006/relationships/tags" Target="../tags/tag134.xml"/><Relationship Id="rId9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47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6" Type="http://schemas.openxmlformats.org/officeDocument/2006/relationships/tags" Target="../tags/tag150.xml"/><Relationship Id="rId5" Type="http://schemas.openxmlformats.org/officeDocument/2006/relationships/tags" Target="../tags/tag149.xml"/><Relationship Id="rId4" Type="http://schemas.openxmlformats.org/officeDocument/2006/relationships/tags" Target="../tags/tag148.xml"/><Relationship Id="rId9" Type="http://schemas.openxmlformats.org/officeDocument/2006/relationships/image" Target="file:///C:\Users\1V994W2\PycharmProjects\PPT_Background_Generation/pic_temp/pic_sup.png" TargetMode="Externa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53.xml"/><Relationship Id="rId7" Type="http://schemas.openxmlformats.org/officeDocument/2006/relationships/tags" Target="../tags/tag157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6" Type="http://schemas.openxmlformats.org/officeDocument/2006/relationships/tags" Target="../tags/tag156.xml"/><Relationship Id="rId11" Type="http://schemas.openxmlformats.org/officeDocument/2006/relationships/image" Target="../media/image3.png"/><Relationship Id="rId5" Type="http://schemas.openxmlformats.org/officeDocument/2006/relationships/tags" Target="../tags/tag155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154.xml"/><Relationship Id="rId9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1V994W2\PycharmProjects\PPT_Background_Generation/pic_temp/pic_half_down.png" TargetMode="External"/><Relationship Id="rId3" Type="http://schemas.openxmlformats.org/officeDocument/2006/relationships/tags" Target="../tags/tag160.xml"/><Relationship Id="rId7" Type="http://schemas.openxmlformats.org/officeDocument/2006/relationships/image" Target="../media/image4.png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62.xml"/><Relationship Id="rId4" Type="http://schemas.openxmlformats.org/officeDocument/2006/relationships/tags" Target="../tags/tag161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170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165.xml"/><Relationship Id="rId7" Type="http://schemas.openxmlformats.org/officeDocument/2006/relationships/tags" Target="../tags/tag169.xml"/><Relationship Id="rId12" Type="http://schemas.openxmlformats.org/officeDocument/2006/relationships/image" Target="../media/image3.png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6" Type="http://schemas.openxmlformats.org/officeDocument/2006/relationships/tags" Target="../tags/tag168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167.xml"/><Relationship Id="rId10" Type="http://schemas.openxmlformats.org/officeDocument/2006/relationships/image" Target="../media/image2.png"/><Relationship Id="rId4" Type="http://schemas.openxmlformats.org/officeDocument/2006/relationships/tags" Target="../tags/tag166.xml"/><Relationship Id="rId9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178.xml"/><Relationship Id="rId13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tags" Target="../tags/tag173.xml"/><Relationship Id="rId7" Type="http://schemas.openxmlformats.org/officeDocument/2006/relationships/tags" Target="../tags/tag177.xml"/><Relationship Id="rId12" Type="http://schemas.openxmlformats.org/officeDocument/2006/relationships/image" Target="../media/image2.png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6" Type="http://schemas.openxmlformats.org/officeDocument/2006/relationships/tags" Target="../tags/tag176.xml"/><Relationship Id="rId11" Type="http://schemas.openxmlformats.org/officeDocument/2006/relationships/slideMaster" Target="../slideMasters/slideMaster3.xml"/><Relationship Id="rId5" Type="http://schemas.openxmlformats.org/officeDocument/2006/relationships/tags" Target="../tags/tag175.xml"/><Relationship Id="rId15" Type="http://schemas.openxmlformats.org/officeDocument/2006/relationships/image" Target="file:///C:\Users\1V994W2\PycharmProjects\PPT_Background_Generation/pic_temp/1_pic_quater_right_up.png" TargetMode="External"/><Relationship Id="rId10" Type="http://schemas.openxmlformats.org/officeDocument/2006/relationships/tags" Target="../tags/tag180.xml"/><Relationship Id="rId4" Type="http://schemas.openxmlformats.org/officeDocument/2006/relationships/tags" Target="../tags/tag174.xml"/><Relationship Id="rId9" Type="http://schemas.openxmlformats.org/officeDocument/2006/relationships/tags" Target="../tags/tag179.xml"/><Relationship Id="rId14" Type="http://schemas.openxmlformats.org/officeDocument/2006/relationships/image" Target="../media/image3.png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183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Relationship Id="rId9" Type="http://schemas.openxmlformats.org/officeDocument/2006/relationships/image" Target="file:///C:\Users\1V994W2\Documents\Tencent%20Files\574576071\FileRecv\&#25340;&#35013;&#32032;&#26448;\&#31616;&#32422;&#28385;&#29256;-28\\08\subject_holdleft_222,0,0_0_staid_full_0.png" TargetMode="Externa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4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197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192.xml"/><Relationship Id="rId7" Type="http://schemas.openxmlformats.org/officeDocument/2006/relationships/tags" Target="../tags/tag196.xml"/><Relationship Id="rId12" Type="http://schemas.openxmlformats.org/officeDocument/2006/relationships/image" Target="../media/image3.png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tags" Target="../tags/tag195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194.xml"/><Relationship Id="rId10" Type="http://schemas.openxmlformats.org/officeDocument/2006/relationships/image" Target="../media/image2.png"/><Relationship Id="rId4" Type="http://schemas.openxmlformats.org/officeDocument/2006/relationships/tags" Target="../tags/tag193.xml"/><Relationship Id="rId9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200.xml"/><Relationship Id="rId7" Type="http://schemas.openxmlformats.org/officeDocument/2006/relationships/tags" Target="../tags/tag204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199.xml"/><Relationship Id="rId1" Type="http://schemas.openxmlformats.org/officeDocument/2006/relationships/tags" Target="../tags/tag198.xml"/><Relationship Id="rId6" Type="http://schemas.openxmlformats.org/officeDocument/2006/relationships/tags" Target="../tags/tag203.xml"/><Relationship Id="rId11" Type="http://schemas.openxmlformats.org/officeDocument/2006/relationships/image" Target="../media/image3.png"/><Relationship Id="rId5" Type="http://schemas.openxmlformats.org/officeDocument/2006/relationships/tags" Target="../tags/tag202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201.xml"/><Relationship Id="rId9" Type="http://schemas.openxmlformats.org/officeDocument/2006/relationships/image" Target="../media/image2.png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207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209.xml"/><Relationship Id="rId10" Type="http://schemas.openxmlformats.org/officeDocument/2006/relationships/image" Target="../media/image3.png"/><Relationship Id="rId4" Type="http://schemas.openxmlformats.org/officeDocument/2006/relationships/tags" Target="../tags/tag208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213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12.xml"/><Relationship Id="rId1" Type="http://schemas.openxmlformats.org/officeDocument/2006/relationships/tags" Target="../tags/tag211.xml"/><Relationship Id="rId6" Type="http://schemas.openxmlformats.org/officeDocument/2006/relationships/tags" Target="../tags/tag216.xml"/><Relationship Id="rId5" Type="http://schemas.openxmlformats.org/officeDocument/2006/relationships/tags" Target="../tags/tag215.xml"/><Relationship Id="rId4" Type="http://schemas.openxmlformats.org/officeDocument/2006/relationships/tags" Target="../tags/tag214.xml"/><Relationship Id="rId9" Type="http://schemas.openxmlformats.org/officeDocument/2006/relationships/image" Target="file:///C:\Users\1V994W2\PycharmProjects\PPT_Background_Generation/pic_temp/pic_sup.png" TargetMode="External"/></Relationships>
</file>

<file path=ppt/slideLayouts/_rels/slideLayout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219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6" Type="http://schemas.openxmlformats.org/officeDocument/2006/relationships/tags" Target="../tags/tag222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221.xml"/><Relationship Id="rId10" Type="http://schemas.openxmlformats.org/officeDocument/2006/relationships/image" Target="../media/image3.png"/><Relationship Id="rId4" Type="http://schemas.openxmlformats.org/officeDocument/2006/relationships/tags" Target="../tags/tag220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tags" Target="../tags/tag230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225.xml"/><Relationship Id="rId7" Type="http://schemas.openxmlformats.org/officeDocument/2006/relationships/tags" Target="../tags/tag229.xml"/><Relationship Id="rId12" Type="http://schemas.openxmlformats.org/officeDocument/2006/relationships/image" Target="../media/image3.png"/><Relationship Id="rId2" Type="http://schemas.openxmlformats.org/officeDocument/2006/relationships/tags" Target="../tags/tag224.xml"/><Relationship Id="rId1" Type="http://schemas.openxmlformats.org/officeDocument/2006/relationships/tags" Target="../tags/tag223.xml"/><Relationship Id="rId6" Type="http://schemas.openxmlformats.org/officeDocument/2006/relationships/tags" Target="../tags/tag228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227.xml"/><Relationship Id="rId10" Type="http://schemas.openxmlformats.org/officeDocument/2006/relationships/image" Target="../media/image2.png"/><Relationship Id="rId4" Type="http://schemas.openxmlformats.org/officeDocument/2006/relationships/tags" Target="../tags/tag226.xml"/><Relationship Id="rId9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tags" Target="../tags/tag238.xml"/><Relationship Id="rId3" Type="http://schemas.openxmlformats.org/officeDocument/2006/relationships/tags" Target="../tags/tag233.xml"/><Relationship Id="rId7" Type="http://schemas.openxmlformats.org/officeDocument/2006/relationships/tags" Target="../tags/tag237.xml"/><Relationship Id="rId2" Type="http://schemas.openxmlformats.org/officeDocument/2006/relationships/tags" Target="../tags/tag232.xml"/><Relationship Id="rId1" Type="http://schemas.openxmlformats.org/officeDocument/2006/relationships/tags" Target="../tags/tag231.xml"/><Relationship Id="rId6" Type="http://schemas.openxmlformats.org/officeDocument/2006/relationships/tags" Target="../tags/tag236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235.xml"/><Relationship Id="rId10" Type="http://schemas.openxmlformats.org/officeDocument/2006/relationships/image" Target="../media/image2.png"/><Relationship Id="rId4" Type="http://schemas.openxmlformats.org/officeDocument/2006/relationships/tags" Target="../tags/tag234.xml"/><Relationship Id="rId9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tags" Target="../tags/tag246.xml"/><Relationship Id="rId13" Type="http://schemas.openxmlformats.org/officeDocument/2006/relationships/image" Target="../media/image3.png"/><Relationship Id="rId3" Type="http://schemas.openxmlformats.org/officeDocument/2006/relationships/tags" Target="../tags/tag241.xml"/><Relationship Id="rId7" Type="http://schemas.openxmlformats.org/officeDocument/2006/relationships/tags" Target="../tags/tag245.xml"/><Relationship Id="rId12" Type="http://schemas.openxmlformats.org/officeDocument/2006/relationships/image" Target="file:///C:\Users\1V994W2\PycharmProjects\PPT_Background_Generation/pic_temp/0_pic_quater_left_up.png" TargetMode="External"/><Relationship Id="rId2" Type="http://schemas.openxmlformats.org/officeDocument/2006/relationships/tags" Target="../tags/tag240.xml"/><Relationship Id="rId1" Type="http://schemas.openxmlformats.org/officeDocument/2006/relationships/tags" Target="../tags/tag239.xml"/><Relationship Id="rId6" Type="http://schemas.openxmlformats.org/officeDocument/2006/relationships/tags" Target="../tags/tag244.xml"/><Relationship Id="rId11" Type="http://schemas.openxmlformats.org/officeDocument/2006/relationships/image" Target="../media/image2.png"/><Relationship Id="rId5" Type="http://schemas.openxmlformats.org/officeDocument/2006/relationships/tags" Target="../tags/tag243.xml"/><Relationship Id="rId10" Type="http://schemas.openxmlformats.org/officeDocument/2006/relationships/slideMaster" Target="../slideMasters/slideMaster3.xml"/><Relationship Id="rId4" Type="http://schemas.openxmlformats.org/officeDocument/2006/relationships/tags" Target="../tags/tag242.xml"/><Relationship Id="rId9" Type="http://schemas.openxmlformats.org/officeDocument/2006/relationships/tags" Target="../tags/tag247.xml"/><Relationship Id="rId14" Type="http://schemas.openxmlformats.org/officeDocument/2006/relationships/image" Target="file:///C:\Users\1V994W2\PycharmProjects\PPT_Background_Generation/pic_temp/1_pic_quater_right_up.png" TargetMode="External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tags" Target="../tags/tag255.xml"/><Relationship Id="rId13" Type="http://schemas.openxmlformats.org/officeDocument/2006/relationships/image" Target="../media/image3.png"/><Relationship Id="rId3" Type="http://schemas.openxmlformats.org/officeDocument/2006/relationships/tags" Target="../tags/tag250.xml"/><Relationship Id="rId7" Type="http://schemas.openxmlformats.org/officeDocument/2006/relationships/tags" Target="../tags/tag254.xml"/><Relationship Id="rId12" Type="http://schemas.openxmlformats.org/officeDocument/2006/relationships/image" Target="file:///C:\Users\1V994W2\PycharmProjects\PPT_Background_Generation/pic_temp/0_pic_quater_left_up.png" TargetMode="External"/><Relationship Id="rId2" Type="http://schemas.openxmlformats.org/officeDocument/2006/relationships/tags" Target="../tags/tag249.xml"/><Relationship Id="rId1" Type="http://schemas.openxmlformats.org/officeDocument/2006/relationships/tags" Target="../tags/tag248.xml"/><Relationship Id="rId6" Type="http://schemas.openxmlformats.org/officeDocument/2006/relationships/tags" Target="../tags/tag253.xml"/><Relationship Id="rId11" Type="http://schemas.openxmlformats.org/officeDocument/2006/relationships/image" Target="../media/image2.png"/><Relationship Id="rId5" Type="http://schemas.openxmlformats.org/officeDocument/2006/relationships/tags" Target="../tags/tag252.xml"/><Relationship Id="rId10" Type="http://schemas.openxmlformats.org/officeDocument/2006/relationships/slideMaster" Target="../slideMasters/slideMaster3.xml"/><Relationship Id="rId4" Type="http://schemas.openxmlformats.org/officeDocument/2006/relationships/tags" Target="../tags/tag251.xml"/><Relationship Id="rId9" Type="http://schemas.openxmlformats.org/officeDocument/2006/relationships/tags" Target="../tags/tag256.xml"/><Relationship Id="rId14" Type="http://schemas.openxmlformats.org/officeDocument/2006/relationships/image" Target="file:///C:\Users\1V994W2\PycharmProjects\PPT_Background_Generation/pic_temp/1_pic_quater_right_up.png" TargetMode="External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tags" Target="../tags/tag264.xml"/><Relationship Id="rId13" Type="http://schemas.openxmlformats.org/officeDocument/2006/relationships/image" Target="../media/image2.png"/><Relationship Id="rId3" Type="http://schemas.openxmlformats.org/officeDocument/2006/relationships/tags" Target="../tags/tag259.xml"/><Relationship Id="rId7" Type="http://schemas.openxmlformats.org/officeDocument/2006/relationships/tags" Target="../tags/tag263.xml"/><Relationship Id="rId12" Type="http://schemas.openxmlformats.org/officeDocument/2006/relationships/slideMaster" Target="../slideMasters/slideMaster3.xml"/><Relationship Id="rId2" Type="http://schemas.openxmlformats.org/officeDocument/2006/relationships/tags" Target="../tags/tag258.xml"/><Relationship Id="rId16" Type="http://schemas.openxmlformats.org/officeDocument/2006/relationships/image" Target="file:///C:\Users\1V994W2\PycharmProjects\PPT_Background_Generation/pic_temp/1_pic_quater_right_up.png" TargetMode="External"/><Relationship Id="rId1" Type="http://schemas.openxmlformats.org/officeDocument/2006/relationships/tags" Target="../tags/tag257.xml"/><Relationship Id="rId6" Type="http://schemas.openxmlformats.org/officeDocument/2006/relationships/tags" Target="../tags/tag262.xml"/><Relationship Id="rId11" Type="http://schemas.openxmlformats.org/officeDocument/2006/relationships/tags" Target="../tags/tag267.xml"/><Relationship Id="rId5" Type="http://schemas.openxmlformats.org/officeDocument/2006/relationships/tags" Target="../tags/tag261.xml"/><Relationship Id="rId15" Type="http://schemas.openxmlformats.org/officeDocument/2006/relationships/image" Target="../media/image3.png"/><Relationship Id="rId10" Type="http://schemas.openxmlformats.org/officeDocument/2006/relationships/tags" Target="../tags/tag266.xml"/><Relationship Id="rId4" Type="http://schemas.openxmlformats.org/officeDocument/2006/relationships/tags" Target="../tags/tag260.xml"/><Relationship Id="rId9" Type="http://schemas.openxmlformats.org/officeDocument/2006/relationships/tags" Target="../tags/tag265.xml"/><Relationship Id="rId14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47.xml.rels><?xml version="1.0" encoding="UTF-8" standalone="yes"?>
<Relationships xmlns="http://schemas.openxmlformats.org/package/2006/relationships"><Relationship Id="rId8" Type="http://schemas.openxmlformats.org/officeDocument/2006/relationships/tags" Target="../tags/tag275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270.xml"/><Relationship Id="rId7" Type="http://schemas.openxmlformats.org/officeDocument/2006/relationships/tags" Target="../tags/tag274.xml"/><Relationship Id="rId12" Type="http://schemas.openxmlformats.org/officeDocument/2006/relationships/image" Target="../media/image3.png"/><Relationship Id="rId2" Type="http://schemas.openxmlformats.org/officeDocument/2006/relationships/tags" Target="../tags/tag269.xml"/><Relationship Id="rId1" Type="http://schemas.openxmlformats.org/officeDocument/2006/relationships/tags" Target="../tags/tag268.xml"/><Relationship Id="rId6" Type="http://schemas.openxmlformats.org/officeDocument/2006/relationships/tags" Target="../tags/tag273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272.xml"/><Relationship Id="rId10" Type="http://schemas.openxmlformats.org/officeDocument/2006/relationships/image" Target="../media/image2.png"/><Relationship Id="rId4" Type="http://schemas.openxmlformats.org/officeDocument/2006/relationships/tags" Target="../tags/tag271.xml"/><Relationship Id="rId9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5"/>
            </p:custDataLst>
          </p:nvPr>
        </p:nvSpPr>
        <p:spPr>
          <a:xfrm>
            <a:off x="2440543" y="2168843"/>
            <a:ext cx="4262914" cy="1080135"/>
          </a:xfrm>
        </p:spPr>
        <p:txBody>
          <a:bodyPr vert="horz" wrap="square" lIns="90170" tIns="46990" rIns="90170" bIns="0" rtlCol="0" anchor="b" anchorCtr="0">
            <a:normAutofit/>
          </a:bodyPr>
          <a:lstStyle>
            <a:lvl1pPr algn="ctr">
              <a:defRPr lang="zh-CN" altLang="en-US" sz="5400" b="0" spc="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 algn="dist">
              <a:buClrTx/>
              <a:buSzTx/>
              <a:buFontTx/>
            </a:pPr>
            <a:r>
              <a:rPr lang="zh-CN" altLang="en-US" dirty="0"/>
              <a:t>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6"/>
            </p:custDataLst>
          </p:nvPr>
        </p:nvSpPr>
        <p:spPr>
          <a:xfrm>
            <a:off x="2440305" y="3584575"/>
            <a:ext cx="4262914" cy="312420"/>
          </a:xfrm>
        </p:spPr>
        <p:txBody>
          <a:bodyPr vert="horz" wrap="square" lIns="90170" tIns="0" rIns="90170" bIns="46990" rtlCol="0" anchor="t" anchorCtr="0">
            <a:normAutofit/>
          </a:bodyPr>
          <a:lstStyle>
            <a:lvl1pPr marL="0" indent="0" algn="ctr">
              <a:buNone/>
              <a:defRPr lang="zh-CN" altLang="en-US" sz="135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228600" lvl="0" indent="-22860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Tx/>
              <a:buSzTx/>
            </a:pPr>
            <a:r>
              <a:rPr lang="zh-CN" altLang="en-US" dirty="0"/>
              <a:t>单击此处编辑副标题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11" y="498479"/>
            <a:ext cx="8139178" cy="33147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502411" y="1626121"/>
            <a:ext cx="8139178" cy="4041680"/>
          </a:xfrm>
        </p:spPr>
        <p:txBody>
          <a:bodyPr vert="horz" wrap="square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3048000" cy="1781392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5"/>
            </p:custDataLst>
          </p:nvPr>
        </p:nvSpPr>
        <p:spPr>
          <a:xfrm>
            <a:off x="2190513" y="4503896"/>
            <a:ext cx="4762976" cy="839153"/>
          </a:xfrm>
        </p:spPr>
        <p:txBody>
          <a:bodyPr vert="horz" wrap="square" lIns="90170" tIns="0" rIns="90170" bIns="46990" rtlCol="0" anchor="t" anchorCtr="0">
            <a:normAutofit/>
          </a:bodyPr>
          <a:lstStyle>
            <a:lvl1pPr marL="0" indent="0" algn="ctr">
              <a:buNone/>
              <a:defRPr lang="zh-CN" altLang="en-US" sz="1350" spc="20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228600" lvl="0" indent="-228600" algn="ctr">
              <a:spcAft>
                <a:spcPts val="0"/>
              </a:spcAft>
              <a:buClrTx/>
              <a:buSzTx/>
            </a:pPr>
            <a:r>
              <a:rPr lang="zh-CN" altLang="en-US"/>
              <a:t>单击此处编辑副标题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11" y="498479"/>
            <a:ext cx="8139178" cy="33147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4"/>
            </p:custDataLst>
          </p:nvPr>
        </p:nvSpPr>
        <p:spPr>
          <a:xfrm>
            <a:off x="502447" y="1626121"/>
            <a:ext cx="3962432" cy="4041680"/>
          </a:xfrm>
        </p:spPr>
        <p:txBody>
          <a:bodyPr vert="horz" wrap="square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4679158" y="1626121"/>
            <a:ext cx="3962432" cy="4041680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2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2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2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2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2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1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4" r:link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11" y="498479"/>
            <a:ext cx="8139178" cy="33147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502447" y="1000133"/>
            <a:ext cx="3962432" cy="285752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502444" y="2023369"/>
            <a:ext cx="3962400" cy="3701064"/>
          </a:xfrm>
        </p:spPr>
        <p:txBody>
          <a:bodyPr vert="horz" wrap="square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6"/>
            </p:custDataLst>
          </p:nvPr>
        </p:nvSpPr>
        <p:spPr>
          <a:xfrm>
            <a:off x="4676812" y="1000133"/>
            <a:ext cx="3962432" cy="285752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7"/>
            </p:custDataLst>
          </p:nvPr>
        </p:nvSpPr>
        <p:spPr>
          <a:xfrm>
            <a:off x="4676812" y="2023369"/>
            <a:ext cx="3962432" cy="3701064"/>
          </a:xfrm>
        </p:spPr>
        <p:txBody>
          <a:bodyPr vert="horz" wrap="square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0" y="1986073"/>
            <a:ext cx="3291840" cy="2885855"/>
          </a:xfrm>
          <a:prstGeom prst="rect">
            <a:avLst/>
          </a:prstGeom>
        </p:spPr>
      </p:pic>
      <p:sp>
        <p:nvSpPr>
          <p:cNvPr id="6" name="任意多边形 6"/>
          <p:cNvSpPr/>
          <p:nvPr userDrawn="1">
            <p:custDataLst>
              <p:tags r:id="rId2"/>
            </p:custDataLst>
          </p:nvPr>
        </p:nvSpPr>
        <p:spPr>
          <a:xfrm flipH="1">
            <a:off x="0" y="0"/>
            <a:ext cx="5484971" cy="6858000"/>
          </a:xfrm>
          <a:custGeom>
            <a:avLst/>
            <a:gdLst>
              <a:gd name="connsiteX0" fmla="*/ 1714500 w 7314000"/>
              <a:gd name="connsiteY0" fmla="*/ 0 h 6858000"/>
              <a:gd name="connsiteX1" fmla="*/ 7314000 w 7314000"/>
              <a:gd name="connsiteY1" fmla="*/ 0 h 6858000"/>
              <a:gd name="connsiteX2" fmla="*/ 7314000 w 7314000"/>
              <a:gd name="connsiteY2" fmla="*/ 6858000 h 6858000"/>
              <a:gd name="connsiteX3" fmla="*/ 0 w 7314000"/>
              <a:gd name="connsiteY3" fmla="*/ 6858000 h 6858000"/>
              <a:gd name="connsiteX4" fmla="*/ 1714500 w 7314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4000" h="6858000">
                <a:moveTo>
                  <a:pt x="1714500" y="0"/>
                </a:moveTo>
                <a:lnTo>
                  <a:pt x="7314000" y="0"/>
                </a:lnTo>
                <a:lnTo>
                  <a:pt x="7314000" y="6858000"/>
                </a:lnTo>
                <a:lnTo>
                  <a:pt x="0" y="6858000"/>
                </a:lnTo>
                <a:lnTo>
                  <a:pt x="171450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11" y="498476"/>
            <a:ext cx="8139178" cy="33147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47" y="498479"/>
            <a:ext cx="8139178" cy="33147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4"/>
            </p:custDataLst>
          </p:nvPr>
        </p:nvSpPr>
        <p:spPr>
          <a:xfrm>
            <a:off x="502447" y="1626121"/>
            <a:ext cx="3962432" cy="4041680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>
          <a:xfrm>
            <a:off x="4679194" y="1626121"/>
            <a:ext cx="3962432" cy="4041680"/>
          </a:xfrm>
        </p:spPr>
        <p:txBody>
          <a:bodyPr vert="horz" wrap="square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  <a:t>2023/8/20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3"/>
            </p:custDataLst>
          </p:nvPr>
        </p:nvSpPr>
        <p:spPr>
          <a:xfrm>
            <a:off x="7928351" y="1626121"/>
            <a:ext cx="713238" cy="4041680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4"/>
            </p:custDataLst>
          </p:nvPr>
        </p:nvSpPr>
        <p:spPr>
          <a:xfrm>
            <a:off x="502444" y="1626113"/>
            <a:ext cx="7371076" cy="4041680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502447" y="1626121"/>
            <a:ext cx="8139178" cy="404168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5"/>
            </p:custDataLst>
          </p:nvPr>
        </p:nvSpPr>
        <p:spPr>
          <a:xfrm>
            <a:off x="2400776" y="2371963"/>
            <a:ext cx="4342448" cy="1049179"/>
          </a:xfrm>
        </p:spPr>
        <p:txBody>
          <a:bodyPr vert="horz" wrap="square" lIns="90170" tIns="46990" rIns="90170" bIns="0" rtlCol="0" anchor="b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6000" b="0" spc="1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 algn="dist"/>
            <a:r>
              <a:rPr lang="zh-CN" altLang="en-US" dirty="0"/>
              <a:t>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4" hasCustomPrompt="1"/>
            <p:custDataLst>
              <p:tags r:id="rId6"/>
            </p:custDataLst>
          </p:nvPr>
        </p:nvSpPr>
        <p:spPr>
          <a:xfrm>
            <a:off x="2405063" y="3758724"/>
            <a:ext cx="4333875" cy="336233"/>
          </a:xfrm>
        </p:spPr>
        <p:txBody>
          <a:bodyPr vert="horz" wrap="square" lIns="90170" tIns="0" rIns="90170" bIns="46990"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1500" spc="3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228600" lvl="0" indent="-228600" algn="ctr">
              <a:lnSpc>
                <a:spcPct val="100000"/>
              </a:lnSpc>
              <a:spcAft>
                <a:spcPts val="0"/>
              </a:spcAft>
              <a:buClrTx/>
              <a:buSzTx/>
            </a:pPr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11" y="498476"/>
            <a:ext cx="8139178" cy="331473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219056" y="303809"/>
            <a:ext cx="8705888" cy="6250382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961200" y="1339650"/>
            <a:ext cx="7219800" cy="542700"/>
          </a:xfrm>
        </p:spPr>
        <p:txBody>
          <a:bodyPr wrap="square" anchor="ctr">
            <a:normAutofit/>
          </a:bodyPr>
          <a:lstStyle>
            <a:lvl1pPr>
              <a:defRPr sz="24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960835" y="2594250"/>
            <a:ext cx="7219950" cy="25839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8452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37400" y="880650"/>
            <a:ext cx="2970000" cy="661500"/>
          </a:xfrm>
        </p:spPr>
        <p:txBody>
          <a:bodyPr wrap="square" anchor="ctr" anchorCtr="0">
            <a:normAutofit/>
          </a:bodyPr>
          <a:lstStyle>
            <a:lvl1pPr>
              <a:defRPr sz="27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40100" y="2275650"/>
            <a:ext cx="2967300" cy="30699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3825900" y="1405930"/>
            <a:ext cx="4860000" cy="3815953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4333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59000" y="859500"/>
            <a:ext cx="8232300" cy="469800"/>
          </a:xfrm>
        </p:spPr>
        <p:txBody>
          <a:bodyPr wrap="square" anchor="ctr">
            <a:normAutofit/>
          </a:bodyPr>
          <a:lstStyle>
            <a:lvl1pPr algn="ctr">
              <a:defRPr sz="27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459000" y="1763100"/>
            <a:ext cx="8231981" cy="621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459581" y="3236850"/>
            <a:ext cx="8224200" cy="25731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0" y="5028971"/>
            <a:ext cx="9144000" cy="1829029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63150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0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53600" y="740250"/>
            <a:ext cx="8232300" cy="423900"/>
          </a:xfrm>
        </p:spPr>
        <p:txBody>
          <a:bodyPr wrap="square" anchor="ctr" anchorCtr="0">
            <a:normAutofit/>
          </a:bodyPr>
          <a:lstStyle>
            <a:lvl1pPr algn="ctr">
              <a:defRPr sz="24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453628" y="2082600"/>
            <a:ext cx="8243100" cy="2408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445500" y="5306850"/>
            <a:ext cx="8251200" cy="7587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12" name="图片 11"/>
          <p:cNvPicPr/>
          <p:nvPr userDrawn="1">
            <p:custDataLst>
              <p:tags r:id="rId2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2" y="6226492"/>
            <a:ext cx="540068" cy="631507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15" r:link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6492"/>
            <a:ext cx="540068" cy="6315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34700" y="292846"/>
            <a:ext cx="8278200" cy="331473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434700" y="2025000"/>
            <a:ext cx="4006800" cy="217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4681800" y="2025000"/>
            <a:ext cx="4025700" cy="217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429300" y="4914450"/>
            <a:ext cx="4006800" cy="5859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4689900" y="4910850"/>
            <a:ext cx="4025700" cy="5859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1572518"/>
            <a:ext cx="9144000" cy="3712964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848" y="5437108"/>
            <a:ext cx="1215152" cy="1420892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37108"/>
            <a:ext cx="1215152" cy="142089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42100" y="1637550"/>
            <a:ext cx="6858000" cy="1790100"/>
          </a:xfrm>
        </p:spPr>
        <p:txBody>
          <a:bodyPr wrap="square" anchor="b">
            <a:normAutofit/>
          </a:bodyPr>
          <a:lstStyle>
            <a:lvl1pPr algn="ctr">
              <a:defRPr sz="45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322307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2592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89433"/>
            <a:ext cx="2025000" cy="23760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141810" y="4069800"/>
            <a:ext cx="6858000" cy="1242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5"/>
            </p:custDataLst>
          </p:nvPr>
        </p:nvSpPr>
        <p:spPr>
          <a:xfrm>
            <a:off x="2440543" y="2348865"/>
            <a:ext cx="4262914" cy="1080135"/>
          </a:xfrm>
        </p:spPr>
        <p:txBody>
          <a:bodyPr vert="horz" wrap="square" lIns="90170" tIns="46990" rIns="90170" bIns="0" rtlCol="0" anchor="b" anchorCtr="0">
            <a:normAutofit/>
          </a:bodyPr>
          <a:lstStyle>
            <a:lvl1pPr algn="ctr">
              <a:defRPr lang="zh-CN" altLang="en-US" sz="7200" b="0" spc="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 algn="dist">
              <a:buClrTx/>
              <a:buSzTx/>
              <a:buFontTx/>
            </a:pPr>
            <a:r>
              <a:rPr lang="zh-CN" altLang="en-US" dirty="0"/>
              <a:t>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6"/>
            </p:custDataLst>
          </p:nvPr>
        </p:nvSpPr>
        <p:spPr>
          <a:xfrm>
            <a:off x="2440305" y="3506629"/>
            <a:ext cx="4262914" cy="312420"/>
          </a:xfrm>
        </p:spPr>
        <p:txBody>
          <a:bodyPr vert="horz" wrap="square" lIns="90170" tIns="0" rIns="90170" bIns="46990" rtlCol="0" anchor="t" anchorCtr="0">
            <a:normAutofit/>
          </a:bodyPr>
          <a:lstStyle>
            <a:lvl1pPr marL="0" indent="0" algn="ctr">
              <a:buNone/>
              <a:defRPr lang="zh-CN" altLang="en-US" sz="18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228600" lvl="0" indent="-22860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Tx/>
              <a:buSzTx/>
            </a:pPr>
            <a:r>
              <a:rPr lang="zh-CN" altLang="en-US" dirty="0"/>
              <a:t>单击此处编辑副标题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12" y="1189676"/>
            <a:ext cx="8139178" cy="33147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502412" y="1571631"/>
            <a:ext cx="8139178" cy="4041680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857250"/>
            <a:ext cx="3048000" cy="1336044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5"/>
            </p:custDataLst>
          </p:nvPr>
        </p:nvSpPr>
        <p:spPr>
          <a:xfrm>
            <a:off x="2190513" y="4130278"/>
            <a:ext cx="4762976" cy="839153"/>
          </a:xfrm>
        </p:spPr>
        <p:txBody>
          <a:bodyPr vert="horz" wrap="square" lIns="90170" tIns="0" rIns="90170" bIns="46990" rtlCol="0" anchor="t" anchorCtr="0">
            <a:normAutofit/>
          </a:bodyPr>
          <a:lstStyle>
            <a:lvl1pPr marL="0" indent="0" algn="ctr">
              <a:buNone/>
              <a:defRPr lang="zh-CN" altLang="en-US" sz="1800" spc="20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228600" lvl="0" indent="-228600" algn="ctr">
              <a:spcAft>
                <a:spcPts val="0"/>
              </a:spcAft>
              <a:buClrTx/>
              <a:buSzTx/>
            </a:pPr>
            <a:r>
              <a:rPr lang="zh-CN" altLang="en-US"/>
              <a:t>单击此处编辑副标题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12" y="1189676"/>
            <a:ext cx="8139178" cy="33147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4"/>
            </p:custDataLst>
          </p:nvPr>
        </p:nvSpPr>
        <p:spPr>
          <a:xfrm>
            <a:off x="502448" y="1571631"/>
            <a:ext cx="3962432" cy="4041680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4679158" y="1571631"/>
            <a:ext cx="3962432" cy="4041680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1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4" r:link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12" y="1189676"/>
            <a:ext cx="8139178" cy="33147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502448" y="1571631"/>
            <a:ext cx="3962432" cy="285752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502444" y="1912144"/>
            <a:ext cx="3962400" cy="3701064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6"/>
            </p:custDataLst>
          </p:nvPr>
        </p:nvSpPr>
        <p:spPr>
          <a:xfrm>
            <a:off x="4676813" y="1571631"/>
            <a:ext cx="3962432" cy="285752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7"/>
            </p:custDataLst>
          </p:nvPr>
        </p:nvSpPr>
        <p:spPr>
          <a:xfrm>
            <a:off x="4676813" y="1912144"/>
            <a:ext cx="3962432" cy="3701064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0" y="1986073"/>
            <a:ext cx="3291840" cy="2885855"/>
          </a:xfrm>
          <a:prstGeom prst="rect">
            <a:avLst/>
          </a:prstGeom>
        </p:spPr>
      </p:pic>
      <p:sp>
        <p:nvSpPr>
          <p:cNvPr id="6" name="任意多边形 6"/>
          <p:cNvSpPr/>
          <p:nvPr userDrawn="1">
            <p:custDataLst>
              <p:tags r:id="rId2"/>
            </p:custDataLst>
          </p:nvPr>
        </p:nvSpPr>
        <p:spPr>
          <a:xfrm flipH="1">
            <a:off x="0" y="857250"/>
            <a:ext cx="5484971" cy="5143500"/>
          </a:xfrm>
          <a:custGeom>
            <a:avLst/>
            <a:gdLst>
              <a:gd name="connsiteX0" fmla="*/ 1714500 w 7314000"/>
              <a:gd name="connsiteY0" fmla="*/ 0 h 6858000"/>
              <a:gd name="connsiteX1" fmla="*/ 7314000 w 7314000"/>
              <a:gd name="connsiteY1" fmla="*/ 0 h 6858000"/>
              <a:gd name="connsiteX2" fmla="*/ 7314000 w 7314000"/>
              <a:gd name="connsiteY2" fmla="*/ 6858000 h 6858000"/>
              <a:gd name="connsiteX3" fmla="*/ 0 w 7314000"/>
              <a:gd name="connsiteY3" fmla="*/ 6858000 h 6858000"/>
              <a:gd name="connsiteX4" fmla="*/ 1714500 w 7314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4000" h="6858000">
                <a:moveTo>
                  <a:pt x="1714500" y="0"/>
                </a:moveTo>
                <a:lnTo>
                  <a:pt x="7314000" y="0"/>
                </a:lnTo>
                <a:lnTo>
                  <a:pt x="7314000" y="6858000"/>
                </a:lnTo>
                <a:lnTo>
                  <a:pt x="0" y="6858000"/>
                </a:lnTo>
                <a:lnTo>
                  <a:pt x="171450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02448" y="1189676"/>
            <a:ext cx="8139178" cy="33147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4"/>
            </p:custDataLst>
          </p:nvPr>
        </p:nvSpPr>
        <p:spPr>
          <a:xfrm>
            <a:off x="502448" y="1571631"/>
            <a:ext cx="3962432" cy="4041680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>
          <a:xfrm>
            <a:off x="4679194" y="1571631"/>
            <a:ext cx="3962432" cy="4041680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  <a:t>2023/8/20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3"/>
            </p:custDataLst>
          </p:nvPr>
        </p:nvSpPr>
        <p:spPr>
          <a:xfrm>
            <a:off x="7928351" y="1571631"/>
            <a:ext cx="713238" cy="4041680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4"/>
            </p:custDataLst>
          </p:nvPr>
        </p:nvSpPr>
        <p:spPr>
          <a:xfrm>
            <a:off x="502444" y="1571625"/>
            <a:ext cx="7371076" cy="4041680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502448" y="1571631"/>
            <a:ext cx="8139178" cy="4041680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5"/>
            </p:custDataLst>
          </p:nvPr>
        </p:nvSpPr>
        <p:spPr>
          <a:xfrm>
            <a:off x="2400776" y="2505075"/>
            <a:ext cx="4342448" cy="1049179"/>
          </a:xfrm>
        </p:spPr>
        <p:txBody>
          <a:bodyPr vert="horz" wrap="square" lIns="90170" tIns="46990" rIns="90170" bIns="0" rtlCol="0" anchor="b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8000" b="0" spc="1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 algn="dist"/>
            <a:r>
              <a:rPr lang="zh-CN" altLang="en-US" dirty="0"/>
              <a:t>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4" hasCustomPrompt="1"/>
            <p:custDataLst>
              <p:tags r:id="rId6"/>
            </p:custDataLst>
          </p:nvPr>
        </p:nvSpPr>
        <p:spPr>
          <a:xfrm>
            <a:off x="2405063" y="3634264"/>
            <a:ext cx="4333875" cy="336233"/>
          </a:xfrm>
        </p:spPr>
        <p:txBody>
          <a:bodyPr vert="horz" wrap="square" lIns="90170" tIns="0" rIns="90170" bIns="46990"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2000" spc="3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228600" lvl="0" indent="-228600" algn="ctr">
              <a:lnSpc>
                <a:spcPct val="100000"/>
              </a:lnSpc>
              <a:spcAft>
                <a:spcPts val="0"/>
              </a:spcAft>
              <a:buClrTx/>
              <a:buSzTx/>
            </a:pPr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961200" y="1794150"/>
            <a:ext cx="7219800" cy="5427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960835" y="2479950"/>
            <a:ext cx="7219950" cy="25839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857250"/>
            <a:ext cx="3618452" cy="5143500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37400" y="1435050"/>
            <a:ext cx="2970000" cy="6615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40100" y="2180250"/>
            <a:ext cx="2967300" cy="30699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3825900" y="1434704"/>
            <a:ext cx="4860000" cy="3815953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0" y="857250"/>
            <a:ext cx="9144000" cy="1998250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59000" y="1443150"/>
            <a:ext cx="8232300" cy="4698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459000" y="2101950"/>
            <a:ext cx="8231981" cy="621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459581" y="2963250"/>
            <a:ext cx="8224200" cy="25731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0" y="4628978"/>
            <a:ext cx="9144000" cy="1371772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53600" y="1359450"/>
            <a:ext cx="8232300" cy="4239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453628" y="2118150"/>
            <a:ext cx="8243100" cy="2408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445500" y="4742550"/>
            <a:ext cx="8251200" cy="7587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1"/>
            </p:custDataLst>
          </p:nvPr>
        </p:nvSpPr>
        <p:spPr>
          <a:xfrm>
            <a:off x="0" y="857250"/>
            <a:ext cx="9144000" cy="685800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12" name="图片 11"/>
          <p:cNvPicPr/>
          <p:nvPr userDrawn="1">
            <p:custDataLst>
              <p:tags r:id="rId2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5527119"/>
            <a:ext cx="540068" cy="47363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15" r:link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27119"/>
            <a:ext cx="540068" cy="4736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34700" y="1035450"/>
            <a:ext cx="8278200" cy="331473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434700" y="2104650"/>
            <a:ext cx="4006800" cy="217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4681800" y="2104650"/>
            <a:ext cx="4025700" cy="217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429300" y="4469850"/>
            <a:ext cx="4006800" cy="5859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4689900" y="4467150"/>
            <a:ext cx="4025700" cy="5859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1572518"/>
            <a:ext cx="9144000" cy="3712964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848" y="4935081"/>
            <a:ext cx="1215152" cy="106566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35081"/>
            <a:ext cx="1215152" cy="10656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42100" y="1861650"/>
            <a:ext cx="6858000" cy="17901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141810" y="3754350"/>
            <a:ext cx="6858000" cy="1242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tags" Target="../tags/tag7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ags" Target="../tags/tag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2.xml"/><Relationship Id="rId21" Type="http://schemas.openxmlformats.org/officeDocument/2006/relationships/tags" Target="../tags/tag14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tags" Target="../tags/tag14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tags" Target="../tags/tag139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tags" Target="../tags/tag14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tags" Target="../tags/tag142.xml"/><Relationship Id="rId10" Type="http://schemas.openxmlformats.org/officeDocument/2006/relationships/slideLayout" Target="../slideLayouts/slideLayout39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tags" Target="../tags/tag1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502412" y="1189673"/>
            <a:ext cx="8139178" cy="331473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502412" y="1578299"/>
            <a:ext cx="8139178" cy="4041680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59807" y="5619625"/>
            <a:ext cx="2025000" cy="237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000" y="5619625"/>
            <a:ext cx="2970000" cy="237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5619625"/>
            <a:ext cx="2025000" cy="237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5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502412" y="1189673"/>
            <a:ext cx="8139178" cy="331473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502412" y="1578299"/>
            <a:ext cx="8139178" cy="4041680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59807" y="5619625"/>
            <a:ext cx="2025000" cy="237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000" y="5619625"/>
            <a:ext cx="2970000" cy="237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5619625"/>
            <a:ext cx="2025000" cy="237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5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78.xml"/><Relationship Id="rId2" Type="http://schemas.openxmlformats.org/officeDocument/2006/relationships/tags" Target="../tags/tag277.xml"/><Relationship Id="rId1" Type="http://schemas.openxmlformats.org/officeDocument/2006/relationships/tags" Target="../tags/tag276.xml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image" Target="../media/image12.png"/><Relationship Id="rId3" Type="http://schemas.openxmlformats.org/officeDocument/2006/relationships/tags" Target="../tags/tag361.xml"/><Relationship Id="rId7" Type="http://schemas.openxmlformats.org/officeDocument/2006/relationships/tags" Target="../tags/tag365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360.xml"/><Relationship Id="rId1" Type="http://schemas.openxmlformats.org/officeDocument/2006/relationships/tags" Target="../tags/tag359.xml"/><Relationship Id="rId6" Type="http://schemas.openxmlformats.org/officeDocument/2006/relationships/tags" Target="../tags/tag364.xml"/><Relationship Id="rId11" Type="http://schemas.openxmlformats.org/officeDocument/2006/relationships/image" Target="../media/image3.png"/><Relationship Id="rId5" Type="http://schemas.openxmlformats.org/officeDocument/2006/relationships/tags" Target="../tags/tag363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362.xml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image" Target="../media/image13.png"/><Relationship Id="rId3" Type="http://schemas.openxmlformats.org/officeDocument/2006/relationships/tags" Target="../tags/tag368.xml"/><Relationship Id="rId7" Type="http://schemas.openxmlformats.org/officeDocument/2006/relationships/tags" Target="../tags/tag372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367.xml"/><Relationship Id="rId1" Type="http://schemas.openxmlformats.org/officeDocument/2006/relationships/tags" Target="../tags/tag366.xml"/><Relationship Id="rId6" Type="http://schemas.openxmlformats.org/officeDocument/2006/relationships/tags" Target="../tags/tag371.xml"/><Relationship Id="rId11" Type="http://schemas.openxmlformats.org/officeDocument/2006/relationships/image" Target="../media/image3.png"/><Relationship Id="rId5" Type="http://schemas.openxmlformats.org/officeDocument/2006/relationships/tags" Target="../tags/tag370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369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image" Target="../media/image14.png"/><Relationship Id="rId3" Type="http://schemas.openxmlformats.org/officeDocument/2006/relationships/tags" Target="../tags/tag375.xml"/><Relationship Id="rId7" Type="http://schemas.openxmlformats.org/officeDocument/2006/relationships/tags" Target="../tags/tag379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374.xml"/><Relationship Id="rId1" Type="http://schemas.openxmlformats.org/officeDocument/2006/relationships/tags" Target="../tags/tag373.xml"/><Relationship Id="rId6" Type="http://schemas.openxmlformats.org/officeDocument/2006/relationships/tags" Target="../tags/tag378.xml"/><Relationship Id="rId11" Type="http://schemas.openxmlformats.org/officeDocument/2006/relationships/image" Target="../media/image3.png"/><Relationship Id="rId5" Type="http://schemas.openxmlformats.org/officeDocument/2006/relationships/tags" Target="../tags/tag377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376.xml"/><Relationship Id="rId9" Type="http://schemas.openxmlformats.org/officeDocument/2006/relationships/image" Target="../media/image2.png"/><Relationship Id="rId1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image" Target="../media/image16.png"/><Relationship Id="rId3" Type="http://schemas.openxmlformats.org/officeDocument/2006/relationships/tags" Target="../tags/tag382.xml"/><Relationship Id="rId7" Type="http://schemas.openxmlformats.org/officeDocument/2006/relationships/tags" Target="../tags/tag386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381.xml"/><Relationship Id="rId16" Type="http://schemas.openxmlformats.org/officeDocument/2006/relationships/image" Target="../media/image14.png"/><Relationship Id="rId1" Type="http://schemas.openxmlformats.org/officeDocument/2006/relationships/tags" Target="../tags/tag380.xml"/><Relationship Id="rId6" Type="http://schemas.openxmlformats.org/officeDocument/2006/relationships/tags" Target="../tags/tag385.xml"/><Relationship Id="rId11" Type="http://schemas.openxmlformats.org/officeDocument/2006/relationships/image" Target="../media/image3.png"/><Relationship Id="rId5" Type="http://schemas.openxmlformats.org/officeDocument/2006/relationships/tags" Target="../tags/tag384.xml"/><Relationship Id="rId15" Type="http://schemas.openxmlformats.org/officeDocument/2006/relationships/image" Target="../media/image13.png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383.xml"/><Relationship Id="rId9" Type="http://schemas.openxmlformats.org/officeDocument/2006/relationships/image" Target="../media/image2.png"/><Relationship Id="rId1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image" Target="../media/image17.png"/><Relationship Id="rId3" Type="http://schemas.openxmlformats.org/officeDocument/2006/relationships/tags" Target="../tags/tag389.xml"/><Relationship Id="rId7" Type="http://schemas.openxmlformats.org/officeDocument/2006/relationships/tags" Target="../tags/tag393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388.xml"/><Relationship Id="rId1" Type="http://schemas.openxmlformats.org/officeDocument/2006/relationships/tags" Target="../tags/tag387.xml"/><Relationship Id="rId6" Type="http://schemas.openxmlformats.org/officeDocument/2006/relationships/tags" Target="../tags/tag392.xml"/><Relationship Id="rId11" Type="http://schemas.openxmlformats.org/officeDocument/2006/relationships/image" Target="../media/image3.png"/><Relationship Id="rId5" Type="http://schemas.openxmlformats.org/officeDocument/2006/relationships/tags" Target="../tags/tag391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390.xml"/><Relationship Id="rId9" Type="http://schemas.openxmlformats.org/officeDocument/2006/relationships/image" Target="../media/image2.png"/><Relationship Id="rId14" Type="http://schemas.openxmlformats.org/officeDocument/2006/relationships/image" Target="../media/image1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tags" Target="../tags/tag395.xml"/><Relationship Id="rId1" Type="http://schemas.openxmlformats.org/officeDocument/2006/relationships/tags" Target="../tags/tag394.xml"/><Relationship Id="rId4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403.xml"/><Relationship Id="rId13" Type="http://schemas.openxmlformats.org/officeDocument/2006/relationships/tags" Target="../tags/tag408.xml"/><Relationship Id="rId18" Type="http://schemas.openxmlformats.org/officeDocument/2006/relationships/tags" Target="../tags/tag413.xml"/><Relationship Id="rId3" Type="http://schemas.openxmlformats.org/officeDocument/2006/relationships/tags" Target="../tags/tag398.xml"/><Relationship Id="rId21" Type="http://schemas.openxmlformats.org/officeDocument/2006/relationships/image" Target="../media/image2.png"/><Relationship Id="rId7" Type="http://schemas.openxmlformats.org/officeDocument/2006/relationships/tags" Target="../tags/tag402.xml"/><Relationship Id="rId12" Type="http://schemas.openxmlformats.org/officeDocument/2006/relationships/tags" Target="../tags/tag407.xml"/><Relationship Id="rId17" Type="http://schemas.openxmlformats.org/officeDocument/2006/relationships/tags" Target="../tags/tag412.xml"/><Relationship Id="rId2" Type="http://schemas.openxmlformats.org/officeDocument/2006/relationships/tags" Target="../tags/tag397.xml"/><Relationship Id="rId16" Type="http://schemas.openxmlformats.org/officeDocument/2006/relationships/tags" Target="../tags/tag411.xml"/><Relationship Id="rId20" Type="http://schemas.openxmlformats.org/officeDocument/2006/relationships/slideLayout" Target="../slideLayouts/slideLayout36.xml"/><Relationship Id="rId1" Type="http://schemas.openxmlformats.org/officeDocument/2006/relationships/tags" Target="../tags/tag396.xml"/><Relationship Id="rId6" Type="http://schemas.openxmlformats.org/officeDocument/2006/relationships/tags" Target="../tags/tag401.xml"/><Relationship Id="rId11" Type="http://schemas.openxmlformats.org/officeDocument/2006/relationships/tags" Target="../tags/tag406.xml"/><Relationship Id="rId24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400.xml"/><Relationship Id="rId15" Type="http://schemas.openxmlformats.org/officeDocument/2006/relationships/tags" Target="../tags/tag410.xml"/><Relationship Id="rId23" Type="http://schemas.openxmlformats.org/officeDocument/2006/relationships/image" Target="../media/image3.png"/><Relationship Id="rId10" Type="http://schemas.openxmlformats.org/officeDocument/2006/relationships/tags" Target="../tags/tag405.xml"/><Relationship Id="rId19" Type="http://schemas.openxmlformats.org/officeDocument/2006/relationships/tags" Target="../tags/tag414.xml"/><Relationship Id="rId4" Type="http://schemas.openxmlformats.org/officeDocument/2006/relationships/tags" Target="../tags/tag399.xml"/><Relationship Id="rId9" Type="http://schemas.openxmlformats.org/officeDocument/2006/relationships/tags" Target="../tags/tag404.xml"/><Relationship Id="rId14" Type="http://schemas.openxmlformats.org/officeDocument/2006/relationships/tags" Target="../tags/tag409.xml"/><Relationship Id="rId22" Type="http://schemas.openxmlformats.org/officeDocument/2006/relationships/image" Target="file:///C:\Users\1V994W2\PycharmProjects\PPT_Background_Generation/pic_temp/0_pic_quater_left_up.pn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tags" Target="../tags/tag416.xml"/><Relationship Id="rId1" Type="http://schemas.openxmlformats.org/officeDocument/2006/relationships/tags" Target="../tags/tag415.xml"/><Relationship Id="rId4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image" Target="../media/image19.png"/><Relationship Id="rId3" Type="http://schemas.openxmlformats.org/officeDocument/2006/relationships/tags" Target="../tags/tag419.xml"/><Relationship Id="rId7" Type="http://schemas.openxmlformats.org/officeDocument/2006/relationships/tags" Target="../tags/tag423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418.xml"/><Relationship Id="rId1" Type="http://schemas.openxmlformats.org/officeDocument/2006/relationships/tags" Target="../tags/tag417.xml"/><Relationship Id="rId6" Type="http://schemas.openxmlformats.org/officeDocument/2006/relationships/tags" Target="../tags/tag422.xml"/><Relationship Id="rId11" Type="http://schemas.openxmlformats.org/officeDocument/2006/relationships/image" Target="../media/image3.png"/><Relationship Id="rId5" Type="http://schemas.openxmlformats.org/officeDocument/2006/relationships/tags" Target="../tags/tag421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420.xml"/><Relationship Id="rId9" Type="http://schemas.openxmlformats.org/officeDocument/2006/relationships/image" Target="../media/image2.png"/><Relationship Id="rId14" Type="http://schemas.openxmlformats.org/officeDocument/2006/relationships/image" Target="../media/image20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426.xml"/><Relationship Id="rId7" Type="http://schemas.openxmlformats.org/officeDocument/2006/relationships/slideLayout" Target="../slideLayouts/slideLayout36.xml"/><Relationship Id="rId12" Type="http://schemas.openxmlformats.org/officeDocument/2006/relationships/image" Target="../media/image21.jpeg"/><Relationship Id="rId2" Type="http://schemas.openxmlformats.org/officeDocument/2006/relationships/tags" Target="../tags/tag425.xml"/><Relationship Id="rId1" Type="http://schemas.openxmlformats.org/officeDocument/2006/relationships/tags" Target="../tags/tag424.xml"/><Relationship Id="rId6" Type="http://schemas.openxmlformats.org/officeDocument/2006/relationships/tags" Target="../tags/tag429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428.xml"/><Relationship Id="rId10" Type="http://schemas.openxmlformats.org/officeDocument/2006/relationships/image" Target="../media/image3.png"/><Relationship Id="rId4" Type="http://schemas.openxmlformats.org/officeDocument/2006/relationships/tags" Target="../tags/tag427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86.xml"/><Relationship Id="rId13" Type="http://schemas.openxmlformats.org/officeDocument/2006/relationships/tags" Target="../tags/tag291.xml"/><Relationship Id="rId18" Type="http://schemas.openxmlformats.org/officeDocument/2006/relationships/tags" Target="../tags/tag296.xml"/><Relationship Id="rId3" Type="http://schemas.openxmlformats.org/officeDocument/2006/relationships/tags" Target="../tags/tag281.xml"/><Relationship Id="rId21" Type="http://schemas.openxmlformats.org/officeDocument/2006/relationships/notesSlide" Target="../notesSlides/notesSlide1.xml"/><Relationship Id="rId7" Type="http://schemas.openxmlformats.org/officeDocument/2006/relationships/tags" Target="../tags/tag285.xml"/><Relationship Id="rId12" Type="http://schemas.openxmlformats.org/officeDocument/2006/relationships/tags" Target="../tags/tag290.xml"/><Relationship Id="rId17" Type="http://schemas.openxmlformats.org/officeDocument/2006/relationships/tags" Target="../tags/tag295.xml"/><Relationship Id="rId2" Type="http://schemas.openxmlformats.org/officeDocument/2006/relationships/tags" Target="../tags/tag280.xml"/><Relationship Id="rId16" Type="http://schemas.openxmlformats.org/officeDocument/2006/relationships/tags" Target="../tags/tag294.xml"/><Relationship Id="rId20" Type="http://schemas.openxmlformats.org/officeDocument/2006/relationships/slideLayout" Target="../slideLayouts/slideLayout35.xml"/><Relationship Id="rId1" Type="http://schemas.openxmlformats.org/officeDocument/2006/relationships/tags" Target="../tags/tag279.xml"/><Relationship Id="rId6" Type="http://schemas.openxmlformats.org/officeDocument/2006/relationships/tags" Target="../tags/tag284.xml"/><Relationship Id="rId11" Type="http://schemas.openxmlformats.org/officeDocument/2006/relationships/tags" Target="../tags/tag289.xml"/><Relationship Id="rId5" Type="http://schemas.openxmlformats.org/officeDocument/2006/relationships/tags" Target="../tags/tag283.xml"/><Relationship Id="rId15" Type="http://schemas.openxmlformats.org/officeDocument/2006/relationships/tags" Target="../tags/tag293.xml"/><Relationship Id="rId23" Type="http://schemas.openxmlformats.org/officeDocument/2006/relationships/image" Target="../media/image7.svg"/><Relationship Id="rId10" Type="http://schemas.openxmlformats.org/officeDocument/2006/relationships/tags" Target="../tags/tag288.xml"/><Relationship Id="rId19" Type="http://schemas.openxmlformats.org/officeDocument/2006/relationships/tags" Target="../tags/tag297.xml"/><Relationship Id="rId4" Type="http://schemas.openxmlformats.org/officeDocument/2006/relationships/tags" Target="../tags/tag282.xml"/><Relationship Id="rId9" Type="http://schemas.openxmlformats.org/officeDocument/2006/relationships/tags" Target="../tags/tag287.xml"/><Relationship Id="rId14" Type="http://schemas.openxmlformats.org/officeDocument/2006/relationships/tags" Target="../tags/tag292.xml"/><Relationship Id="rId2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tags" Target="../tags/tag299.xml"/><Relationship Id="rId1" Type="http://schemas.openxmlformats.org/officeDocument/2006/relationships/tags" Target="../tags/tag298.xml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307.xml"/><Relationship Id="rId13" Type="http://schemas.openxmlformats.org/officeDocument/2006/relationships/slideLayout" Target="../slideLayouts/slideLayout36.xml"/><Relationship Id="rId18" Type="http://schemas.openxmlformats.org/officeDocument/2006/relationships/image" Target="../media/image8.png"/><Relationship Id="rId3" Type="http://schemas.openxmlformats.org/officeDocument/2006/relationships/tags" Target="../tags/tag302.xml"/><Relationship Id="rId7" Type="http://schemas.openxmlformats.org/officeDocument/2006/relationships/tags" Target="../tags/tag306.xml"/><Relationship Id="rId12" Type="http://schemas.openxmlformats.org/officeDocument/2006/relationships/tags" Target="../tags/tag311.xml"/><Relationship Id="rId17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301.xml"/><Relationship Id="rId16" Type="http://schemas.openxmlformats.org/officeDocument/2006/relationships/image" Target="../media/image3.png"/><Relationship Id="rId1" Type="http://schemas.openxmlformats.org/officeDocument/2006/relationships/tags" Target="../tags/tag300.xml"/><Relationship Id="rId6" Type="http://schemas.openxmlformats.org/officeDocument/2006/relationships/tags" Target="../tags/tag305.xml"/><Relationship Id="rId11" Type="http://schemas.openxmlformats.org/officeDocument/2006/relationships/tags" Target="../tags/tag310.xml"/><Relationship Id="rId5" Type="http://schemas.openxmlformats.org/officeDocument/2006/relationships/tags" Target="../tags/tag304.xml"/><Relationship Id="rId15" Type="http://schemas.openxmlformats.org/officeDocument/2006/relationships/image" Target="file:///C:\Users\1V994W2\PycharmProjects\PPT_Background_Generation/pic_temp/0_pic_quater_left_up.png" TargetMode="External"/><Relationship Id="rId10" Type="http://schemas.openxmlformats.org/officeDocument/2006/relationships/tags" Target="../tags/tag309.xml"/><Relationship Id="rId19" Type="http://schemas.openxmlformats.org/officeDocument/2006/relationships/image" Target="../media/image9.svg"/><Relationship Id="rId4" Type="http://schemas.openxmlformats.org/officeDocument/2006/relationships/tags" Target="../tags/tag303.xml"/><Relationship Id="rId9" Type="http://schemas.openxmlformats.org/officeDocument/2006/relationships/tags" Target="../tags/tag308.xml"/><Relationship Id="rId1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tags" Target="../tags/tag313.xml"/><Relationship Id="rId1" Type="http://schemas.openxmlformats.org/officeDocument/2006/relationships/tags" Target="../tags/tag312.xml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21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316.xml"/><Relationship Id="rId7" Type="http://schemas.openxmlformats.org/officeDocument/2006/relationships/tags" Target="../tags/tag320.xml"/><Relationship Id="rId12" Type="http://schemas.openxmlformats.org/officeDocument/2006/relationships/image" Target="../media/image3.png"/><Relationship Id="rId2" Type="http://schemas.openxmlformats.org/officeDocument/2006/relationships/tags" Target="../tags/tag315.xml"/><Relationship Id="rId1" Type="http://schemas.openxmlformats.org/officeDocument/2006/relationships/tags" Target="../tags/tag314.xml"/><Relationship Id="rId6" Type="http://schemas.openxmlformats.org/officeDocument/2006/relationships/tags" Target="../tags/tag319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318.xml"/><Relationship Id="rId10" Type="http://schemas.openxmlformats.org/officeDocument/2006/relationships/image" Target="../media/image2.png"/><Relationship Id="rId4" Type="http://schemas.openxmlformats.org/officeDocument/2006/relationships/tags" Target="../tags/tag317.xml"/><Relationship Id="rId9" Type="http://schemas.openxmlformats.org/officeDocument/2006/relationships/slideLayout" Target="../slideLayouts/slideLayout36.xml"/><Relationship Id="rId1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tags" Target="../tags/tag323.xml"/><Relationship Id="rId1" Type="http://schemas.openxmlformats.org/officeDocument/2006/relationships/tags" Target="../tags/tag322.xml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tags" Target="../tags/tag336.xml"/><Relationship Id="rId18" Type="http://schemas.openxmlformats.org/officeDocument/2006/relationships/tags" Target="../tags/tag341.xml"/><Relationship Id="rId26" Type="http://schemas.openxmlformats.org/officeDocument/2006/relationships/tags" Target="../tags/tag349.xml"/><Relationship Id="rId3" Type="http://schemas.openxmlformats.org/officeDocument/2006/relationships/tags" Target="../tags/tag326.xml"/><Relationship Id="rId21" Type="http://schemas.openxmlformats.org/officeDocument/2006/relationships/tags" Target="../tags/tag344.xml"/><Relationship Id="rId7" Type="http://schemas.openxmlformats.org/officeDocument/2006/relationships/tags" Target="../tags/tag330.xml"/><Relationship Id="rId12" Type="http://schemas.openxmlformats.org/officeDocument/2006/relationships/tags" Target="../tags/tag335.xml"/><Relationship Id="rId17" Type="http://schemas.openxmlformats.org/officeDocument/2006/relationships/tags" Target="../tags/tag340.xml"/><Relationship Id="rId25" Type="http://schemas.openxmlformats.org/officeDocument/2006/relationships/tags" Target="../tags/tag348.xml"/><Relationship Id="rId33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325.xml"/><Relationship Id="rId16" Type="http://schemas.openxmlformats.org/officeDocument/2006/relationships/tags" Target="../tags/tag339.xml"/><Relationship Id="rId20" Type="http://schemas.openxmlformats.org/officeDocument/2006/relationships/tags" Target="../tags/tag343.xml"/><Relationship Id="rId29" Type="http://schemas.openxmlformats.org/officeDocument/2006/relationships/slideLayout" Target="../slideLayouts/slideLayout36.xml"/><Relationship Id="rId1" Type="http://schemas.openxmlformats.org/officeDocument/2006/relationships/tags" Target="../tags/tag324.xml"/><Relationship Id="rId6" Type="http://schemas.openxmlformats.org/officeDocument/2006/relationships/tags" Target="../tags/tag329.xml"/><Relationship Id="rId11" Type="http://schemas.openxmlformats.org/officeDocument/2006/relationships/tags" Target="../tags/tag334.xml"/><Relationship Id="rId24" Type="http://schemas.openxmlformats.org/officeDocument/2006/relationships/tags" Target="../tags/tag347.xml"/><Relationship Id="rId32" Type="http://schemas.openxmlformats.org/officeDocument/2006/relationships/image" Target="../media/image3.png"/><Relationship Id="rId5" Type="http://schemas.openxmlformats.org/officeDocument/2006/relationships/tags" Target="../tags/tag328.xml"/><Relationship Id="rId15" Type="http://schemas.openxmlformats.org/officeDocument/2006/relationships/tags" Target="../tags/tag338.xml"/><Relationship Id="rId23" Type="http://schemas.openxmlformats.org/officeDocument/2006/relationships/tags" Target="../tags/tag346.xml"/><Relationship Id="rId28" Type="http://schemas.openxmlformats.org/officeDocument/2006/relationships/tags" Target="../tags/tag351.xml"/><Relationship Id="rId10" Type="http://schemas.openxmlformats.org/officeDocument/2006/relationships/tags" Target="../tags/tag333.xml"/><Relationship Id="rId19" Type="http://schemas.openxmlformats.org/officeDocument/2006/relationships/tags" Target="../tags/tag342.xml"/><Relationship Id="rId31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327.xml"/><Relationship Id="rId9" Type="http://schemas.openxmlformats.org/officeDocument/2006/relationships/tags" Target="../tags/tag332.xml"/><Relationship Id="rId14" Type="http://schemas.openxmlformats.org/officeDocument/2006/relationships/tags" Target="../tags/tag337.xml"/><Relationship Id="rId22" Type="http://schemas.openxmlformats.org/officeDocument/2006/relationships/tags" Target="../tags/tag345.xml"/><Relationship Id="rId27" Type="http://schemas.openxmlformats.org/officeDocument/2006/relationships/tags" Target="../tags/tag350.xml"/><Relationship Id="rId30" Type="http://schemas.openxmlformats.org/officeDocument/2006/relationships/image" Target="../media/image2.png"/><Relationship Id="rId8" Type="http://schemas.openxmlformats.org/officeDocument/2006/relationships/tags" Target="../tags/tag33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354.xml"/><Relationship Id="rId7" Type="http://schemas.openxmlformats.org/officeDocument/2006/relationships/tags" Target="../tags/tag358.xml"/><Relationship Id="rId12" Type="http://schemas.openxmlformats.org/officeDocument/2006/relationships/image" Target="../media/image3.png"/><Relationship Id="rId2" Type="http://schemas.openxmlformats.org/officeDocument/2006/relationships/tags" Target="../tags/tag353.xml"/><Relationship Id="rId1" Type="http://schemas.openxmlformats.org/officeDocument/2006/relationships/tags" Target="../tags/tag352.xml"/><Relationship Id="rId6" Type="http://schemas.openxmlformats.org/officeDocument/2006/relationships/tags" Target="../tags/tag357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356.xml"/><Relationship Id="rId10" Type="http://schemas.openxmlformats.org/officeDocument/2006/relationships/image" Target="../media/image2.png"/><Relationship Id="rId4" Type="http://schemas.openxmlformats.org/officeDocument/2006/relationships/tags" Target="../tags/tag355.xml"/><Relationship Id="rId9" Type="http://schemas.openxmlformats.org/officeDocument/2006/relationships/notesSlide" Target="../notesSlides/notesSlide5.xml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 idx="13"/>
            <p:custDataLst>
              <p:tags r:id="rId2"/>
            </p:custDataLst>
          </p:nvPr>
        </p:nvSpPr>
        <p:spPr>
          <a:xfrm>
            <a:off x="1730057" y="1988820"/>
            <a:ext cx="5683885" cy="1440180"/>
          </a:xfrm>
        </p:spPr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accent1"/>
                </a:solidFill>
              </a:rPr>
              <a:t>风电功率可视化</a:t>
            </a:r>
            <a:br>
              <a:rPr lang="en-US" altLang="zh-CN" sz="3600" dirty="0">
                <a:solidFill>
                  <a:schemeClr val="accent1"/>
                </a:solidFill>
              </a:rPr>
            </a:br>
            <a:r>
              <a:rPr lang="zh-CN" altLang="en-US" sz="3600" dirty="0">
                <a:solidFill>
                  <a:schemeClr val="accent1"/>
                </a:solidFill>
              </a:rPr>
              <a:t>软件开发</a:t>
            </a:r>
          </a:p>
        </p:txBody>
      </p:sp>
      <p:sp>
        <p:nvSpPr>
          <p:cNvPr id="4" name="副标题 3"/>
          <p:cNvSpPr>
            <a:spLocks noGrp="1"/>
          </p:cNvSpPr>
          <p:nvPr>
            <p:ph type="subTitle" idx="14"/>
            <p:custDataLst>
              <p:tags r:id="rId3"/>
            </p:custDataLst>
          </p:nvPr>
        </p:nvSpPr>
        <p:spPr>
          <a:xfrm>
            <a:off x="5652135" y="4725035"/>
            <a:ext cx="2627630" cy="1450340"/>
          </a:xfrm>
        </p:spPr>
        <p:txBody>
          <a:bodyPr>
            <a:normAutofit fontScale="92500"/>
          </a:bodyPr>
          <a:lstStyle/>
          <a:p>
            <a:pPr algn="l"/>
            <a:endParaRPr lang="zh-CN" altLang="en-US" dirty="0">
              <a:solidFill>
                <a:schemeClr val="dk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zh-CN" altLang="en-US" dirty="0">
                <a:solidFill>
                  <a:schemeClr val="dk1">
                    <a:lumMod val="65000"/>
                    <a:lumOff val="35000"/>
                  </a:schemeClr>
                </a:solidFill>
              </a:rPr>
              <a:t>汇报人：曲嘉骏</a:t>
            </a:r>
          </a:p>
          <a:p>
            <a:pPr algn="l"/>
            <a:r>
              <a:rPr dirty="0">
                <a:solidFill>
                  <a:schemeClr val="dk1">
                    <a:lumMod val="65000"/>
                    <a:lumOff val="35000"/>
                  </a:schemeClr>
                </a:solidFill>
                <a:sym typeface="+mn-ea"/>
              </a:rPr>
              <a:t>组名：带我飞</a:t>
            </a:r>
            <a:endParaRPr lang="en-US" dirty="0">
              <a:solidFill>
                <a:schemeClr val="dk1">
                  <a:lumMod val="65000"/>
                  <a:lumOff val="35000"/>
                </a:schemeClr>
              </a:solidFill>
              <a:sym typeface="+mn-ea"/>
            </a:endParaRPr>
          </a:p>
          <a:p>
            <a:pPr algn="l"/>
            <a:r>
              <a:rPr lang="zh-CN" altLang="en-US" dirty="0">
                <a:solidFill>
                  <a:schemeClr val="dk1">
                    <a:lumMod val="65000"/>
                    <a:lumOff val="35000"/>
                  </a:schemeClr>
                </a:solidFill>
              </a:rPr>
              <a:t>董启翰 李俊昊 曲嘉骏 王乐天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356100" y="3789045"/>
            <a:ext cx="3401695" cy="9194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1F2B21-9377-4375-1C98-7F68905F99FF}"/>
              </a:ext>
            </a:extLst>
          </p:cNvPr>
          <p:cNvSpPr txBox="1"/>
          <p:nvPr/>
        </p:nvSpPr>
        <p:spPr>
          <a:xfrm>
            <a:off x="4932040" y="3760444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开题答辩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827584" y="1962877"/>
            <a:ext cx="4119479" cy="35678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数据</a:t>
            </a: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Arial" panose="020B0604020202020204" pitchFamily="34" charset="0"/>
              </a:rPr>
              <a:t>处理</a:t>
            </a:r>
            <a:endParaRPr lang="zh-CN" altLang="en-US" sz="15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422240" y="1987875"/>
            <a:ext cx="306788" cy="306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b="1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2</a:t>
            </a:r>
            <a:endParaRPr lang="en-US" altLang="zh-CN" sz="135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技术路线</a:t>
            </a:r>
          </a:p>
        </p:txBody>
      </p:sp>
      <p:pic>
        <p:nvPicPr>
          <p:cNvPr id="25" name="图片 24"/>
          <p:cNvPicPr/>
          <p:nvPr>
            <p:custDataLst>
              <p:tags r:id="rId6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6" name="图片 25"/>
          <p:cNvPicPr/>
          <p:nvPr>
            <p:custDataLst>
              <p:tags r:id="rId7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61653" y="2606510"/>
            <a:ext cx="24879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参考实际风机设备相关运行规则筛选正常运行数据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使用密度聚类算法（</a:t>
            </a:r>
            <a:r>
              <a:rPr lang="en-US" altLang="zh-CN" dirty="0"/>
              <a:t>DBSCAN</a:t>
            </a:r>
            <a:r>
              <a:rPr lang="zh-CN" altLang="en-US" dirty="0"/>
              <a:t>）得到有效数据点共</a:t>
            </a:r>
            <a:r>
              <a:rPr lang="en-US" altLang="zh-CN" dirty="0"/>
              <a:t>60</a:t>
            </a:r>
            <a:r>
              <a:rPr lang="zh-CN" altLang="en-US" dirty="0"/>
              <a:t>万个</a:t>
            </a:r>
          </a:p>
          <a:p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33B2D9B-4D00-5590-90B1-D60DF04EE38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5104" y="2435820"/>
            <a:ext cx="5467056" cy="304926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0793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827584" y="1962877"/>
            <a:ext cx="4119479" cy="35678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Arial" panose="020B0604020202020204" pitchFamily="34" charset="0"/>
              </a:rPr>
              <a:t>模型建立</a:t>
            </a:r>
            <a:endParaRPr lang="zh-CN" altLang="en-US" sz="15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422240" y="1987875"/>
            <a:ext cx="306788" cy="306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b="1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技术路线</a:t>
            </a:r>
          </a:p>
        </p:txBody>
      </p:sp>
      <p:pic>
        <p:nvPicPr>
          <p:cNvPr id="25" name="图片 24"/>
          <p:cNvPicPr/>
          <p:nvPr>
            <p:custDataLst>
              <p:tags r:id="rId6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6" name="图片 25"/>
          <p:cNvPicPr/>
          <p:nvPr>
            <p:custDataLst>
              <p:tags r:id="rId7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06FC700-5898-9D62-BA7A-57CD1E61EBB2}"/>
              </a:ext>
            </a:extLst>
          </p:cNvPr>
          <p:cNvSpPr txBox="1"/>
          <p:nvPr/>
        </p:nvSpPr>
        <p:spPr>
          <a:xfrm>
            <a:off x="864523" y="2458871"/>
            <a:ext cx="4572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预测模型尝试五种</a:t>
            </a:r>
            <a:r>
              <a:rPr lang="zh-CN" altLang="en-US" dirty="0">
                <a:sym typeface="+mn-ea"/>
              </a:rPr>
              <a:t>神经网络</a:t>
            </a:r>
            <a:r>
              <a:rPr lang="zh-CN" altLang="en-US" dirty="0"/>
              <a:t>：</a:t>
            </a:r>
            <a:endParaRPr lang="en-US" altLang="zh-CN" dirty="0"/>
          </a:p>
          <a:p>
            <a:endParaRPr lang="zh-CN" altLang="en-US" dirty="0"/>
          </a:p>
          <a:p>
            <a:pPr marL="400050" indent="-400050">
              <a:buFont typeface="+mj-lt"/>
              <a:buAutoNum type="romanUcPeriod"/>
            </a:pPr>
            <a:r>
              <a:rPr lang="en-US" altLang="zh-CN" dirty="0"/>
              <a:t>RNN </a:t>
            </a:r>
            <a:r>
              <a:rPr lang="zh-CN" altLang="en-US" dirty="0"/>
              <a:t>循环神经网络</a:t>
            </a:r>
          </a:p>
          <a:p>
            <a:pPr marL="400050" indent="-400050">
              <a:buFont typeface="+mj-lt"/>
              <a:buAutoNum type="romanUcPeriod"/>
            </a:pPr>
            <a:r>
              <a:rPr lang="en-US" altLang="zh-CN" dirty="0"/>
              <a:t>MLP </a:t>
            </a:r>
            <a:r>
              <a:rPr lang="zh-CN" altLang="en-US" dirty="0"/>
              <a:t>人工神经网络</a:t>
            </a:r>
          </a:p>
          <a:p>
            <a:pPr marL="400050" indent="-400050">
              <a:buFont typeface="+mj-lt"/>
              <a:buAutoNum type="romanUcPeriod"/>
            </a:pPr>
            <a:r>
              <a:rPr lang="en-US" altLang="zh-CN" dirty="0"/>
              <a:t>LSTM </a:t>
            </a:r>
            <a:r>
              <a:rPr lang="en-US" altLang="zh-CN" dirty="0" err="1"/>
              <a:t>长短期记忆递归神经网络</a:t>
            </a:r>
            <a:endParaRPr lang="en-US" altLang="zh-CN" dirty="0"/>
          </a:p>
          <a:p>
            <a:pPr marL="400050" indent="-400050">
              <a:buFont typeface="+mj-lt"/>
              <a:buAutoNum type="romanUcPeriod"/>
            </a:pPr>
            <a:r>
              <a:rPr lang="en-US" altLang="zh-CN" dirty="0"/>
              <a:t>GRU </a:t>
            </a:r>
            <a:r>
              <a:rPr lang="zh-CN" altLang="en-US" dirty="0"/>
              <a:t>门控循环单元</a:t>
            </a:r>
          </a:p>
          <a:p>
            <a:pPr marL="400050" indent="-400050">
              <a:buFont typeface="+mj-lt"/>
              <a:buAutoNum type="romanUcPeriod"/>
            </a:pPr>
            <a:r>
              <a:rPr lang="en-US" altLang="zh-CN" dirty="0"/>
              <a:t>CNN </a:t>
            </a:r>
            <a:r>
              <a:rPr lang="zh-CN" altLang="en-US" dirty="0">
                <a:sym typeface="+mn-ea"/>
              </a:rPr>
              <a:t>卷积神经网络</a:t>
            </a:r>
          </a:p>
          <a:p>
            <a:pPr>
              <a:buFont typeface="+mj-lt"/>
            </a:pPr>
            <a:endParaRPr lang="en-US" altLang="zh-CN" dirty="0"/>
          </a:p>
          <a:p>
            <a:pPr>
              <a:buFont typeface="+mj-lt"/>
            </a:pPr>
            <a:r>
              <a:rPr lang="zh-CN" altLang="en-US" dirty="0"/>
              <a:t>调节训练次数，隐藏层层数等参数优化模型</a:t>
            </a:r>
          </a:p>
          <a:p>
            <a:pPr>
              <a:buFont typeface="+mj-lt"/>
            </a:pPr>
            <a:r>
              <a:rPr lang="zh-CN" altLang="en-US" dirty="0"/>
              <a:t>横向对比选择误差较小的模型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755016A-A69B-32D9-C2D6-40595FDF816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55339" y="2396157"/>
            <a:ext cx="3829078" cy="21496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37815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827584" y="1962877"/>
            <a:ext cx="4119479" cy="35678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Arial" panose="020B0604020202020204" pitchFamily="34" charset="0"/>
              </a:rPr>
              <a:t>模型测试</a:t>
            </a:r>
            <a:endParaRPr lang="zh-CN" altLang="en-US" sz="15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422240" y="1987875"/>
            <a:ext cx="306788" cy="306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b="1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技术路线</a:t>
            </a:r>
          </a:p>
        </p:txBody>
      </p:sp>
      <p:pic>
        <p:nvPicPr>
          <p:cNvPr id="25" name="图片 24"/>
          <p:cNvPicPr/>
          <p:nvPr>
            <p:custDataLst>
              <p:tags r:id="rId6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6" name="图片 25"/>
          <p:cNvPicPr/>
          <p:nvPr>
            <p:custDataLst>
              <p:tags r:id="rId7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06FC700-5898-9D62-BA7A-57CD1E61EBB2}"/>
              </a:ext>
            </a:extLst>
          </p:cNvPr>
          <p:cNvSpPr txBox="1"/>
          <p:nvPr/>
        </p:nvSpPr>
        <p:spPr>
          <a:xfrm>
            <a:off x="864523" y="2458871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引入神经网络模型的四种度量指标：</a:t>
            </a:r>
            <a:endParaRPr lang="en-US" altLang="zh-CN" dirty="0"/>
          </a:p>
          <a:p>
            <a:r>
              <a:rPr lang="en-US" altLang="zh-CN" dirty="0"/>
              <a:t>MAE</a:t>
            </a:r>
            <a:r>
              <a:rPr lang="zh-CN" altLang="en-US" dirty="0"/>
              <a:t>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平均绝对误差</a:t>
            </a:r>
            <a:endParaRPr lang="en-US" altLang="zh-CN" dirty="0"/>
          </a:p>
          <a:p>
            <a:r>
              <a:rPr lang="en-US" altLang="zh-CN" dirty="0"/>
              <a:t>RMSE</a:t>
            </a:r>
            <a:r>
              <a:rPr lang="zh-CN" altLang="en-US" dirty="0"/>
              <a:t>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均方根误差</a:t>
            </a:r>
            <a:endParaRPr lang="en-US" altLang="zh-CN" dirty="0"/>
          </a:p>
          <a:p>
            <a:r>
              <a:rPr lang="en-US" altLang="zh-CN" dirty="0"/>
              <a:t>MAPE</a:t>
            </a:r>
            <a:r>
              <a:rPr lang="zh-CN" altLang="en-US" dirty="0"/>
              <a:t>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平均绝对百分比误差</a:t>
            </a:r>
            <a:endParaRPr lang="en-US" altLang="zh-CN" dirty="0"/>
          </a:p>
          <a:p>
            <a:r>
              <a:rPr lang="en-US" altLang="zh-CN" dirty="0"/>
              <a:t>R2</a:t>
            </a:r>
            <a:r>
              <a:rPr lang="zh-CN" altLang="en-US" dirty="0"/>
              <a:t>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决定系数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altLang="zh-CN" dirty="0">
              <a:solidFill>
                <a:srgbClr val="374151"/>
              </a:solidFill>
              <a:latin typeface="Söhne"/>
            </a:endParaRPr>
          </a:p>
          <a:p>
            <a:r>
              <a:rPr lang="zh-CN" altLang="en-US" dirty="0">
                <a:solidFill>
                  <a:srgbClr val="374151"/>
                </a:solidFill>
                <a:latin typeface="Söhne"/>
              </a:rPr>
              <a:t>通过指标衡量模型精确度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64E4B42-1EBF-48B9-EFA9-1901E773B0D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35833" y="2636912"/>
            <a:ext cx="4068100" cy="129614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CB57A9-B8DD-0B04-2F3C-531F85C441C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25698" y="3909327"/>
            <a:ext cx="4124977" cy="12961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35683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827584" y="1962877"/>
            <a:ext cx="4119479" cy="35678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界面设计</a:t>
            </a: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422240" y="1987875"/>
            <a:ext cx="306788" cy="306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b="1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5</a:t>
            </a: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技术路线</a:t>
            </a:r>
          </a:p>
        </p:txBody>
      </p:sp>
      <p:pic>
        <p:nvPicPr>
          <p:cNvPr id="25" name="图片 24"/>
          <p:cNvPicPr/>
          <p:nvPr>
            <p:custDataLst>
              <p:tags r:id="rId6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6" name="图片 25"/>
          <p:cNvPicPr/>
          <p:nvPr>
            <p:custDataLst>
              <p:tags r:id="rId7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06FC700-5898-9D62-BA7A-57CD1E61EBB2}"/>
              </a:ext>
            </a:extLst>
          </p:cNvPr>
          <p:cNvSpPr txBox="1"/>
          <p:nvPr/>
        </p:nvSpPr>
        <p:spPr>
          <a:xfrm>
            <a:off x="864523" y="2458871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使用</a:t>
            </a:r>
            <a:r>
              <a:rPr lang="en-US" altLang="zh-CN" dirty="0"/>
              <a:t>Qt-Designer</a:t>
            </a:r>
            <a:r>
              <a:rPr lang="zh-CN" altLang="en-US" dirty="0"/>
              <a:t>设计可视化界面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多层界面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简洁美观</a:t>
            </a: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BD804A2-42F7-6D87-4ABE-C5103F3C2D3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81990" y="1416884"/>
            <a:ext cx="1110852" cy="12419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8A0F8A3-3038-F23E-602F-471C4242BF1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42654" y="2949260"/>
            <a:ext cx="2226696" cy="124194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A73B314-0BA0-E810-05AA-26AB89FBE0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961071" y="2949260"/>
            <a:ext cx="2293910" cy="124194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22FA589-62A5-1E8F-ECEE-4484451E7F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742653" y="4186320"/>
            <a:ext cx="4571999" cy="12961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0050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827584" y="1962877"/>
            <a:ext cx="4119479" cy="35678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Arial" panose="020B0604020202020204" pitchFamily="34" charset="0"/>
              </a:rPr>
              <a:t>功能实现</a:t>
            </a:r>
            <a:endParaRPr lang="zh-CN" altLang="en-US" sz="15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422240" y="1987875"/>
            <a:ext cx="306788" cy="306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b="1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6</a:t>
            </a: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技术路线</a:t>
            </a:r>
          </a:p>
        </p:txBody>
      </p:sp>
      <p:pic>
        <p:nvPicPr>
          <p:cNvPr id="25" name="图片 24"/>
          <p:cNvPicPr/>
          <p:nvPr>
            <p:custDataLst>
              <p:tags r:id="rId6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6" name="图片 25"/>
          <p:cNvPicPr/>
          <p:nvPr>
            <p:custDataLst>
              <p:tags r:id="rId7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06FC700-5898-9D62-BA7A-57CD1E61EBB2}"/>
              </a:ext>
            </a:extLst>
          </p:cNvPr>
          <p:cNvSpPr txBox="1"/>
          <p:nvPr/>
        </p:nvSpPr>
        <p:spPr>
          <a:xfrm>
            <a:off x="864523" y="2458871"/>
            <a:ext cx="4572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预期达到的功能：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导入符合格式的理论</a:t>
            </a:r>
            <a:r>
              <a:rPr lang="en-US" altLang="zh-CN" dirty="0"/>
              <a:t>/</a:t>
            </a:r>
            <a:r>
              <a:rPr lang="zh-CN" altLang="en-US" dirty="0"/>
              <a:t>实际</a:t>
            </a:r>
            <a:r>
              <a:rPr lang="en-US" altLang="zh-CN" dirty="0"/>
              <a:t>csv</a:t>
            </a:r>
            <a:r>
              <a:rPr lang="zh-CN" altLang="en-US" dirty="0"/>
              <a:t>数据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用户可以选择不同模型进行训练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用户可以手动调节模型参数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利用</a:t>
            </a:r>
            <a:r>
              <a:rPr lang="en-US" altLang="zh-CN" dirty="0"/>
              <a:t>matplotlib</a:t>
            </a:r>
            <a:r>
              <a:rPr lang="zh-CN" altLang="en-US" dirty="0"/>
              <a:t>实现绘图功能，直观展示模型训练效果和度量指标</a:t>
            </a:r>
            <a:endParaRPr lang="en-US" altLang="zh-CN" dirty="0"/>
          </a:p>
          <a:p>
            <a:r>
              <a:rPr lang="en-US" altLang="zh-CN" dirty="0"/>
              <a:t>5.</a:t>
            </a:r>
            <a:r>
              <a:rPr lang="zh-CN" altLang="en-US" dirty="0"/>
              <a:t>自动生成理论和实际功率曲线</a:t>
            </a:r>
            <a:endParaRPr lang="en-US" altLang="zh-CN" dirty="0"/>
          </a:p>
          <a:p>
            <a:r>
              <a:rPr lang="en-US" altLang="zh-CN" dirty="0"/>
              <a:t>6.</a:t>
            </a:r>
            <a:r>
              <a:rPr lang="zh-CN" altLang="en-US" dirty="0"/>
              <a:t>撰写简洁实用的说明文档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6" name="图形 5" descr="靶心 纯色填充">
            <a:extLst>
              <a:ext uri="{FF2B5EF4-FFF2-40B4-BE49-F238E27FC236}">
                <a16:creationId xmlns:a16="http://schemas.microsoft.com/office/drawing/2014/main" id="{F13E11A5-035C-BA3D-660A-4EDEAA1EB31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300192" y="2852936"/>
            <a:ext cx="1440160" cy="14401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06893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060065" y="1977390"/>
            <a:ext cx="3144203" cy="991553"/>
          </a:xfrm>
          <a:prstGeom prst="rect">
            <a:avLst/>
          </a:prstGeom>
          <a:noFill/>
        </p:spPr>
        <p:txBody>
          <a:bodyPr wrap="square" bIns="0" rtlCol="0" anchor="b" anchorCtr="0">
            <a:normAutofit/>
          </a:bodyPr>
          <a:lstStyle/>
          <a:p>
            <a:pPr algn="dist"/>
            <a:r>
              <a:rPr lang="zh-CN" altLang="en-US" sz="5400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项目分工</a:t>
            </a:r>
            <a:endParaRPr lang="en-US" altLang="zh-CN" sz="5400" dirty="0">
              <a:solidFill>
                <a:schemeClr val="accent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47495" y="3284855"/>
            <a:ext cx="5674360" cy="25730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algn="ctr"/>
            <a:endParaRPr lang="zh-CN" altLang="en-US" sz="2400" dirty="0">
              <a:sym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AE50A7-6A3A-1CA9-2832-FD7510C5DD4D}"/>
              </a:ext>
            </a:extLst>
          </p:cNvPr>
          <p:cNvSpPr txBox="1"/>
          <p:nvPr/>
        </p:nvSpPr>
        <p:spPr>
          <a:xfrm>
            <a:off x="2843808" y="3604374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利用</a:t>
            </a:r>
            <a:r>
              <a:rPr lang="en-US" altLang="zh-CN" dirty="0"/>
              <a:t>git</a:t>
            </a:r>
            <a:r>
              <a:rPr lang="zh-CN" altLang="en-US" dirty="0"/>
              <a:t>及</a:t>
            </a:r>
            <a:r>
              <a:rPr lang="en-US" altLang="zh-CN" dirty="0" err="1"/>
              <a:t>github</a:t>
            </a:r>
            <a:r>
              <a:rPr lang="zh-CN" altLang="en-US" dirty="0"/>
              <a:t>提高效率，共同协作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87698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2" name="直接连接符 1"/>
          <p:cNvCxnSpPr/>
          <p:nvPr>
            <p:custDataLst>
              <p:tags r:id="rId3"/>
            </p:custDataLst>
          </p:nvPr>
        </p:nvCxnSpPr>
        <p:spPr>
          <a:xfrm>
            <a:off x="591395" y="3876173"/>
            <a:ext cx="795813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4"/>
            </p:custDataLst>
          </p:nvPr>
        </p:nvCxnSpPr>
        <p:spPr>
          <a:xfrm>
            <a:off x="4591895" y="2430278"/>
            <a:ext cx="0" cy="3063716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768710" y="2804889"/>
            <a:ext cx="3505195" cy="105436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数据处理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搭建深度学习模型</a:t>
            </a:r>
          </a:p>
          <a:p>
            <a:pPr fontAlgn="auto">
              <a:lnSpc>
                <a:spcPct val="100000"/>
              </a:lnSpc>
              <a:spcBef>
                <a:spcPts val="1000"/>
              </a:spcBef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fontAlgn="auto">
              <a:lnSpc>
                <a:spcPct val="100000"/>
              </a:lnSpc>
              <a:spcBef>
                <a:spcPts val="1000"/>
              </a:spcBef>
            </a:pP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fontAlgn="auto">
              <a:lnSpc>
                <a:spcPct val="100000"/>
              </a:lnSpc>
              <a:spcBef>
                <a:spcPts val="1000"/>
              </a:spcBef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6"/>
            </p:custDataLst>
          </p:nvPr>
        </p:nvSpPr>
        <p:spPr>
          <a:xfrm>
            <a:off x="776555" y="2294096"/>
            <a:ext cx="3505195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曲嘉骏</a:t>
            </a:r>
          </a:p>
        </p:txBody>
      </p:sp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5141549" y="2804889"/>
            <a:ext cx="3505195" cy="105436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软件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UI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设计</a:t>
            </a:r>
          </a:p>
          <a:p>
            <a:pPr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图形界面</a:t>
            </a:r>
          </a:p>
        </p:txBody>
      </p:sp>
      <p:sp>
        <p:nvSpPr>
          <p:cNvPr id="8" name="文本框 7"/>
          <p:cNvSpPr txBox="1"/>
          <p:nvPr>
            <p:custDataLst>
              <p:tags r:id="rId8"/>
            </p:custDataLst>
          </p:nvPr>
        </p:nvSpPr>
        <p:spPr>
          <a:xfrm>
            <a:off x="5179219" y="2294096"/>
            <a:ext cx="3505195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李俊昊</a:t>
            </a:r>
          </a:p>
        </p:txBody>
      </p:sp>
      <p:sp>
        <p:nvSpPr>
          <p:cNvPr id="10" name="文本框 9"/>
          <p:cNvSpPr txBox="1"/>
          <p:nvPr>
            <p:custDataLst>
              <p:tags r:id="rId9"/>
            </p:custDataLst>
          </p:nvPr>
        </p:nvSpPr>
        <p:spPr>
          <a:xfrm>
            <a:off x="768709" y="4628578"/>
            <a:ext cx="3505195" cy="105436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模型测试</a:t>
            </a:r>
          </a:p>
          <a:p>
            <a:pPr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提高预测精度</a:t>
            </a:r>
          </a:p>
        </p:txBody>
      </p:sp>
      <p:sp>
        <p:nvSpPr>
          <p:cNvPr id="11" name="文本框 10"/>
          <p:cNvSpPr txBox="1"/>
          <p:nvPr>
            <p:custDataLst>
              <p:tags r:id="rId10"/>
            </p:custDataLst>
          </p:nvPr>
        </p:nvSpPr>
        <p:spPr>
          <a:xfrm>
            <a:off x="776555" y="4151471"/>
            <a:ext cx="3505195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董启翰</a:t>
            </a:r>
          </a:p>
        </p:txBody>
      </p:sp>
      <p:sp>
        <p:nvSpPr>
          <p:cNvPr id="12" name="椭圆 11"/>
          <p:cNvSpPr/>
          <p:nvPr>
            <p:custDataLst>
              <p:tags r:id="rId11"/>
            </p:custDataLst>
          </p:nvPr>
        </p:nvSpPr>
        <p:spPr>
          <a:xfrm>
            <a:off x="456515" y="4161473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 sz="135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>
            <p:custDataLst>
              <p:tags r:id="rId12"/>
            </p:custDataLst>
          </p:nvPr>
        </p:nvSpPr>
        <p:spPr>
          <a:xfrm>
            <a:off x="5179218" y="4625738"/>
            <a:ext cx="3505195" cy="105436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收集数据</a:t>
            </a:r>
          </a:p>
          <a:p>
            <a:pPr fontAlgn="auto">
              <a:lnSpc>
                <a:spcPct val="10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制作答辩内容</a:t>
            </a:r>
          </a:p>
          <a:p>
            <a:pPr fontAlgn="auto">
              <a:lnSpc>
                <a:spcPct val="100000"/>
              </a:lnSpc>
              <a:spcBef>
                <a:spcPts val="1000"/>
              </a:spcBef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13"/>
            </p:custDataLst>
          </p:nvPr>
        </p:nvSpPr>
        <p:spPr>
          <a:xfrm>
            <a:off x="5179219" y="4151471"/>
            <a:ext cx="3505195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王乐天</a:t>
            </a:r>
          </a:p>
        </p:txBody>
      </p:sp>
      <p:sp>
        <p:nvSpPr>
          <p:cNvPr id="15" name="椭圆 14"/>
          <p:cNvSpPr/>
          <p:nvPr>
            <p:custDataLst>
              <p:tags r:id="rId14"/>
            </p:custDataLst>
          </p:nvPr>
        </p:nvSpPr>
        <p:spPr>
          <a:xfrm>
            <a:off x="4859179" y="4161473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 sz="135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0" name="椭圆 19"/>
          <p:cNvSpPr/>
          <p:nvPr>
            <p:custDataLst>
              <p:tags r:id="rId15"/>
            </p:custDataLst>
          </p:nvPr>
        </p:nvSpPr>
        <p:spPr>
          <a:xfrm>
            <a:off x="456515" y="2294096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 sz="135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1" name="椭圆 20"/>
          <p:cNvSpPr/>
          <p:nvPr>
            <p:custDataLst>
              <p:tags r:id="rId16"/>
            </p:custDataLst>
          </p:nvPr>
        </p:nvSpPr>
        <p:spPr>
          <a:xfrm>
            <a:off x="4859179" y="2294096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 sz="135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>
            <p:custDataLst>
              <p:tags r:id="rId17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项目</a:t>
            </a:r>
            <a:r>
              <a:rPr lang="zh-CN" altLang="en-US" sz="2700" dirty="0">
                <a:latin typeface="Arial" panose="020B0604020202020204" pitchFamily="34" charset="0"/>
                <a:sym typeface="Arial" panose="020B0604020202020204" pitchFamily="34" charset="0"/>
              </a:rPr>
              <a:t>分工</a:t>
            </a:r>
            <a:endParaRPr lang="zh-CN" altLang="en-US" sz="27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5" name="图片 24"/>
          <p:cNvPicPr/>
          <p:nvPr>
            <p:custDataLst>
              <p:tags r:id="rId18"/>
            </p:custDataLst>
          </p:nvPr>
        </p:nvPicPr>
        <p:blipFill>
          <a:blip r:embed="rId21" r:link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6" name="图片 25"/>
          <p:cNvPicPr/>
          <p:nvPr>
            <p:custDataLst>
              <p:tags r:id="rId19"/>
            </p:custDataLst>
          </p:nvPr>
        </p:nvPicPr>
        <p:blipFill>
          <a:blip r:embed="rId23" r:link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060065" y="1977390"/>
            <a:ext cx="3144203" cy="991553"/>
          </a:xfrm>
          <a:prstGeom prst="rect">
            <a:avLst/>
          </a:prstGeom>
          <a:noFill/>
        </p:spPr>
        <p:txBody>
          <a:bodyPr wrap="square" bIns="0" rtlCol="0" anchor="b" anchorCtr="0">
            <a:normAutofit/>
          </a:bodyPr>
          <a:lstStyle/>
          <a:p>
            <a:pPr algn="dist"/>
            <a:r>
              <a:rPr lang="zh-CN" altLang="en-US" sz="5400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后续设想</a:t>
            </a:r>
            <a:endParaRPr lang="en-US" altLang="zh-CN" sz="5400" dirty="0">
              <a:solidFill>
                <a:schemeClr val="accent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47664" y="3284984"/>
            <a:ext cx="5674360" cy="25730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algn="ctr"/>
            <a:endParaRPr lang="zh-CN" altLang="en-US" sz="2400" dirty="0">
              <a:sym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87EF4E-6D58-90C0-6152-755CAE7BDDE8}"/>
              </a:ext>
            </a:extLst>
          </p:cNvPr>
          <p:cNvSpPr txBox="1"/>
          <p:nvPr/>
        </p:nvSpPr>
        <p:spPr>
          <a:xfrm>
            <a:off x="3707904" y="3861048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What’s more…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827584" y="1962877"/>
            <a:ext cx="4119479" cy="35678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/>
            <a:endParaRPr lang="zh-CN" altLang="en-US" sz="15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422240" y="1987875"/>
            <a:ext cx="306788" cy="306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 sz="135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后续设想</a:t>
            </a:r>
            <a:endParaRPr sz="2700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5" name="图片 24"/>
          <p:cNvPicPr/>
          <p:nvPr>
            <p:custDataLst>
              <p:tags r:id="rId6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6" name="图片 25"/>
          <p:cNvPicPr/>
          <p:nvPr>
            <p:custDataLst>
              <p:tags r:id="rId7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06FC700-5898-9D62-BA7A-57CD1E61EBB2}"/>
              </a:ext>
            </a:extLst>
          </p:cNvPr>
          <p:cNvSpPr txBox="1"/>
          <p:nvPr/>
        </p:nvSpPr>
        <p:spPr>
          <a:xfrm>
            <a:off x="864522" y="2458871"/>
            <a:ext cx="694783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收集时间范围更广的数据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融合现有模型，提升模型性能，建立预测模型，实现预测功能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优化界面，提高可用性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11" name="图形 10" descr="飞机 纯色填充">
            <a:extLst>
              <a:ext uri="{FF2B5EF4-FFF2-40B4-BE49-F238E27FC236}">
                <a16:creationId xmlns:a16="http://schemas.microsoft.com/office/drawing/2014/main" id="{6604DB73-7ACB-6181-7102-7E4582F4389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156176" y="3927155"/>
            <a:ext cx="1080119" cy="108011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58708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0" y="857250"/>
            <a:ext cx="9144000" cy="1998250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5" name="图片 4"/>
          <p:cNvPicPr/>
          <p:nvPr>
            <p:custDataLst>
              <p:tags r:id="rId3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4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 rotWithShape="1">
          <a:blip r:embed="rId12"/>
          <a:srcRect/>
          <a:stretch>
            <a:fillRect/>
          </a:stretch>
        </p:blipFill>
        <p:spPr>
          <a:xfrm>
            <a:off x="459580" y="2013716"/>
            <a:ext cx="8224836" cy="3530734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6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7627" tIns="35242" rIns="67627" bIns="35242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7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sym typeface="Arial" panose="020B0604020202020204" pitchFamily="34" charset="0"/>
              </a:rPr>
              <a:t>谢谢大家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231779" y="4001374"/>
            <a:ext cx="2596039" cy="297180"/>
          </a:xfrm>
          <a:prstGeom prst="rect">
            <a:avLst/>
          </a:prstGeom>
          <a:noFill/>
        </p:spPr>
        <p:txBody>
          <a:bodyPr wrap="square" lIns="68580" tIns="34290" rIns="68580" bIns="0" anchor="b" anchorCtr="0">
            <a:normAutofit/>
          </a:bodyPr>
          <a:lstStyle/>
          <a:p>
            <a:pPr lvl="0" algn="l">
              <a:buClrTx/>
              <a:buSzTx/>
              <a:buFontTx/>
            </a:pPr>
            <a:endParaRPr lang="zh-CN" altLang="en-US" sz="1500" b="1" spc="200" dirty="0">
              <a:solidFill>
                <a:schemeClr val="dk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" name="菱形 6"/>
          <p:cNvSpPr/>
          <p:nvPr>
            <p:custDataLst>
              <p:tags r:id="rId3"/>
            </p:custDataLst>
          </p:nvPr>
        </p:nvSpPr>
        <p:spPr>
          <a:xfrm>
            <a:off x="721995" y="3333036"/>
            <a:ext cx="381000" cy="3810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500" tIns="35100" rIns="67500" bIns="35100" anchor="ctr" anchorCtr="0">
            <a:normAutofit fontScale="77500" lnSpcReduction="20000"/>
          </a:bodyPr>
          <a:lstStyle/>
          <a:p>
            <a:pPr algn="ctr">
              <a:lnSpc>
                <a:spcPct val="100000"/>
              </a:lnSpc>
            </a:pPr>
            <a:endParaRPr lang="en-US" altLang="zh-CN" sz="1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1253966" y="3377486"/>
            <a:ext cx="2594134" cy="297180"/>
          </a:xfrm>
          <a:prstGeom prst="rect">
            <a:avLst/>
          </a:prstGeom>
          <a:noFill/>
        </p:spPr>
        <p:txBody>
          <a:bodyPr wrap="square" lIns="68580" tIns="34290" rIns="68580" bIns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1500" b="1" spc="200" dirty="0">
                <a:solidFill>
                  <a:schemeClr val="dk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Arial" panose="020B0604020202020204" pitchFamily="34" charset="0"/>
              </a:rPr>
              <a:t>开发</a:t>
            </a:r>
            <a:r>
              <a:rPr lang="zh-CN" altLang="en-US" sz="1500" b="1" spc="2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路线</a:t>
            </a:r>
          </a:p>
        </p:txBody>
      </p:sp>
      <p:sp>
        <p:nvSpPr>
          <p:cNvPr id="10" name="菱形 9"/>
          <p:cNvSpPr/>
          <p:nvPr>
            <p:custDataLst>
              <p:tags r:id="rId5"/>
            </p:custDataLst>
          </p:nvPr>
        </p:nvSpPr>
        <p:spPr>
          <a:xfrm>
            <a:off x="726281" y="2709149"/>
            <a:ext cx="381000" cy="381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500" tIns="35100" rIns="67500" bIns="35100" anchor="ctr" anchorCtr="0">
            <a:normAutofit fontScale="77500" lnSpcReduction="20000"/>
          </a:bodyPr>
          <a:lstStyle/>
          <a:p>
            <a:pPr algn="ctr">
              <a:lnSpc>
                <a:spcPct val="100000"/>
              </a:lnSpc>
            </a:pPr>
            <a:endParaRPr lang="en-US" altLang="zh-CN" sz="1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1250156" y="2753599"/>
            <a:ext cx="2596039" cy="297180"/>
          </a:xfrm>
          <a:prstGeom prst="rect">
            <a:avLst/>
          </a:prstGeom>
          <a:noFill/>
        </p:spPr>
        <p:txBody>
          <a:bodyPr wrap="square" lIns="68580" tIns="34290" rIns="68580" bIns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1500" b="1" spc="200" dirty="0">
                <a:solidFill>
                  <a:schemeClr val="dk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Arial" panose="020B0604020202020204" pitchFamily="34" charset="0"/>
              </a:rPr>
              <a:t>开发</a:t>
            </a:r>
            <a:r>
              <a:rPr lang="zh-CN" altLang="en-US" sz="1500" b="1" spc="2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目的与内容</a:t>
            </a:r>
          </a:p>
        </p:txBody>
      </p:sp>
      <p:sp>
        <p:nvSpPr>
          <p:cNvPr id="13" name="菱形 12"/>
          <p:cNvSpPr/>
          <p:nvPr>
            <p:custDataLst>
              <p:tags r:id="rId7"/>
            </p:custDataLst>
          </p:nvPr>
        </p:nvSpPr>
        <p:spPr>
          <a:xfrm>
            <a:off x="726281" y="2084785"/>
            <a:ext cx="381000" cy="3810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500" tIns="35100" rIns="67500" bIns="35100" anchor="ctr" anchorCtr="0">
            <a:normAutofit fontScale="77500" lnSpcReduction="20000"/>
          </a:bodyPr>
          <a:lstStyle/>
          <a:p>
            <a:pPr algn="ctr">
              <a:lnSpc>
                <a:spcPct val="100000"/>
              </a:lnSpc>
            </a:pPr>
            <a:endParaRPr lang="en-US" altLang="zh-CN" sz="1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1250633" y="2129235"/>
            <a:ext cx="2595086" cy="297180"/>
          </a:xfrm>
          <a:prstGeom prst="rect">
            <a:avLst/>
          </a:prstGeom>
          <a:noFill/>
        </p:spPr>
        <p:txBody>
          <a:bodyPr wrap="square" lIns="68580" tIns="34290" rIns="68580" bIns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1500" b="1" spc="200" dirty="0">
                <a:solidFill>
                  <a:schemeClr val="dk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Arial" panose="020B0604020202020204" pitchFamily="34" charset="0"/>
              </a:rPr>
              <a:t>开发</a:t>
            </a:r>
            <a:r>
              <a:rPr lang="zh-CN" altLang="en-US" sz="1500" b="1" spc="2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背景</a:t>
            </a:r>
          </a:p>
        </p:txBody>
      </p:sp>
      <p:sp>
        <p:nvSpPr>
          <p:cNvPr id="16" name="菱形 15"/>
          <p:cNvSpPr/>
          <p:nvPr>
            <p:custDataLst>
              <p:tags r:id="rId9"/>
            </p:custDataLst>
          </p:nvPr>
        </p:nvSpPr>
        <p:spPr>
          <a:xfrm>
            <a:off x="721995" y="3970498"/>
            <a:ext cx="381000" cy="3810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500" tIns="35100" rIns="67500" bIns="35100" anchor="ctr" anchorCtr="0">
            <a:normAutofit fontScale="77500" lnSpcReduction="20000"/>
          </a:bodyPr>
          <a:lstStyle/>
          <a:p>
            <a:pPr algn="ctr">
              <a:lnSpc>
                <a:spcPct val="100000"/>
              </a:lnSpc>
            </a:pPr>
            <a:endParaRPr lang="en-US" altLang="zh-CN" sz="1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1249680" y="3960499"/>
            <a:ext cx="2596039" cy="297180"/>
          </a:xfrm>
          <a:prstGeom prst="rect">
            <a:avLst/>
          </a:prstGeom>
          <a:noFill/>
        </p:spPr>
        <p:txBody>
          <a:bodyPr wrap="square" lIns="68580" tIns="34290" rIns="68580" bIns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1500" b="1" spc="2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项目分工</a:t>
            </a: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1250633" y="1171337"/>
            <a:ext cx="1300163" cy="576263"/>
          </a:xfrm>
          <a:prstGeom prst="rect">
            <a:avLst/>
          </a:prstGeom>
          <a:noFill/>
        </p:spPr>
        <p:txBody>
          <a:bodyPr wrap="square" lIns="68580" tIns="34290" rIns="68580" bIns="0" rtlCol="0" anchor="b" anchorCtr="0">
            <a:normAutofit fontScale="97500"/>
          </a:bodyPr>
          <a:lstStyle>
            <a:defPPr>
              <a:defRPr lang="zh-CN"/>
            </a:defPPr>
            <a:lvl1pPr>
              <a:defRPr sz="4800" b="1" spc="6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sz="3600" b="0">
                <a:solidFill>
                  <a:schemeClr val="dk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27" name="矩形 26"/>
          <p:cNvSpPr/>
          <p:nvPr>
            <p:custDataLst>
              <p:tags r:id="rId12"/>
            </p:custDataLst>
          </p:nvPr>
        </p:nvSpPr>
        <p:spPr>
          <a:xfrm>
            <a:off x="795155" y="4629038"/>
            <a:ext cx="234680" cy="276999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en-US" altLang="zh-CN" sz="13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5</a:t>
            </a:r>
          </a:p>
        </p:txBody>
      </p:sp>
      <p:sp>
        <p:nvSpPr>
          <p:cNvPr id="28" name="矩形 27"/>
          <p:cNvSpPr/>
          <p:nvPr>
            <p:custDataLst>
              <p:tags r:id="rId13"/>
            </p:custDataLst>
          </p:nvPr>
        </p:nvSpPr>
        <p:spPr>
          <a:xfrm>
            <a:off x="795155" y="4008924"/>
            <a:ext cx="234680" cy="276999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en-US" altLang="zh-CN" sz="13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29" name="矩形 28"/>
          <p:cNvSpPr/>
          <p:nvPr>
            <p:custDataLst>
              <p:tags r:id="rId14"/>
            </p:custDataLst>
          </p:nvPr>
        </p:nvSpPr>
        <p:spPr>
          <a:xfrm>
            <a:off x="795155" y="3385037"/>
            <a:ext cx="234680" cy="276999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en-US" altLang="zh-CN" sz="13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30" name="矩形 29"/>
          <p:cNvSpPr/>
          <p:nvPr>
            <p:custDataLst>
              <p:tags r:id="rId15"/>
            </p:custDataLst>
          </p:nvPr>
        </p:nvSpPr>
        <p:spPr>
          <a:xfrm>
            <a:off x="799442" y="2761149"/>
            <a:ext cx="234680" cy="276999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en-US" altLang="zh-CN" sz="13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31" name="矩形 30"/>
          <p:cNvSpPr/>
          <p:nvPr>
            <p:custDataLst>
              <p:tags r:id="rId16"/>
            </p:custDataLst>
          </p:nvPr>
        </p:nvSpPr>
        <p:spPr>
          <a:xfrm>
            <a:off x="799442" y="2136785"/>
            <a:ext cx="234680" cy="276999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en-US" altLang="zh-CN" sz="13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2" name="菱形 1">
            <a:extLst>
              <a:ext uri="{FF2B5EF4-FFF2-40B4-BE49-F238E27FC236}">
                <a16:creationId xmlns:a16="http://schemas.microsoft.com/office/drawing/2014/main" id="{499A8C7E-DBAB-858E-CAA2-776A137CE6C1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721995" y="4570803"/>
            <a:ext cx="381000" cy="3810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500" tIns="35100" rIns="67500" bIns="3510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5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3A6EFD9-25AE-C7C4-B8BC-E0F9B3546B50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795155" y="5244126"/>
            <a:ext cx="234680" cy="276999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en-US" altLang="zh-CN" sz="1350" b="1" dirty="0">
                <a:solidFill>
                  <a:schemeClr val="bg1"/>
                </a:solidFill>
                <a:ea typeface="微软雅黑" panose="020B0503020204020204" charset="-122"/>
                <a:sym typeface="Arial" panose="020B0604020202020204" pitchFamily="34" charset="0"/>
              </a:rPr>
              <a:t>6</a:t>
            </a:r>
            <a:endParaRPr lang="en-US" altLang="zh-CN" sz="135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35E5734-1073-0452-3C9F-72BBB805321C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1267430" y="4570803"/>
            <a:ext cx="2596039" cy="297180"/>
          </a:xfrm>
          <a:prstGeom prst="rect">
            <a:avLst/>
          </a:prstGeom>
          <a:noFill/>
        </p:spPr>
        <p:txBody>
          <a:bodyPr wrap="square" lIns="68580" tIns="34290" rIns="68580" bIns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1500" b="1" spc="200" dirty="0">
                <a:solidFill>
                  <a:schemeClr val="dk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Arial" panose="020B0604020202020204" pitchFamily="34" charset="0"/>
              </a:rPr>
              <a:t>后续设想</a:t>
            </a:r>
            <a:endParaRPr lang="zh-CN" altLang="en-US" sz="1500" b="1" spc="200" dirty="0">
              <a:solidFill>
                <a:schemeClr val="dk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15" name="图形 14" descr="书籍 纯色填充">
            <a:extLst>
              <a:ext uri="{FF2B5EF4-FFF2-40B4-BE49-F238E27FC236}">
                <a16:creationId xmlns:a16="http://schemas.microsoft.com/office/drawing/2014/main" id="{FC81ADDD-7645-C3AA-8FBD-FE07E5BCD5A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6732240" y="3086974"/>
            <a:ext cx="914400" cy="914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060065" y="1977390"/>
            <a:ext cx="3144203" cy="991553"/>
          </a:xfrm>
          <a:prstGeom prst="rect">
            <a:avLst/>
          </a:prstGeom>
          <a:noFill/>
        </p:spPr>
        <p:txBody>
          <a:bodyPr wrap="square" bIns="0" rtlCol="0" anchor="b" anchorCtr="0">
            <a:normAutofit/>
          </a:bodyPr>
          <a:lstStyle/>
          <a:p>
            <a:pPr algn="dist"/>
            <a:r>
              <a:rPr lang="zh-CN" altLang="en-US" sz="5400" dirty="0">
                <a:solidFill>
                  <a:schemeClr val="accent1"/>
                </a:solidFill>
                <a:ea typeface="微软雅黑" panose="020B0503020204020204" charset="-122"/>
              </a:rPr>
              <a:t>开发</a:t>
            </a:r>
            <a:r>
              <a:rPr lang="zh-CN" altLang="en-US" sz="5400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背景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734820" y="3501008"/>
            <a:ext cx="567436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algn="ctr"/>
            <a:r>
              <a:rPr lang="zh-CN" altLang="en-US" sz="2400" dirty="0"/>
              <a:t>“基于人工智能的风电功率预测”</a:t>
            </a:r>
            <a:endParaRPr lang="en-US" altLang="zh-CN" sz="2400" dirty="0"/>
          </a:p>
          <a:p>
            <a:pPr indent="457200" algn="ctr"/>
            <a:r>
              <a:rPr lang="zh-CN" altLang="en-US" sz="2400" dirty="0"/>
              <a:t>大创项目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776816" y="2632710"/>
            <a:ext cx="3453289" cy="2912216"/>
          </a:xfrm>
          <a:prstGeom prst="rect">
            <a:avLst/>
          </a:prstGeom>
          <a:noFill/>
        </p:spPr>
        <p:txBody>
          <a:bodyPr wrap="square" rtlCol="0">
            <a:normAutofit fontScale="6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fontAlgn="auto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风电为代表的新能源发电的占比高 </a:t>
            </a:r>
          </a:p>
          <a:p>
            <a:pPr marL="171450" indent="-171450" fontAlgn="auto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风电具有明显的随机性、波动性以及间歇性的特征 ，电力系统运行不确定性增加 </a:t>
            </a:r>
          </a:p>
          <a:p>
            <a:pPr marL="171450" indent="-171450" fontAlgn="auto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风机并网后电网安全运行与新能源高效消纳矛盾日益突出</a:t>
            </a:r>
            <a:r>
              <a:rPr lang="zh-CN" altLang="en-US" sz="12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。</a:t>
            </a:r>
            <a:endParaRPr lang="zh-CN" altLang="en-US" sz="1200" spc="0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marL="171450" indent="-171450" fontAlgn="auto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823102" y="2167412"/>
            <a:ext cx="3453289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风电相关特性</a:t>
            </a:r>
          </a:p>
        </p:txBody>
      </p:sp>
      <p:sp>
        <p:nvSpPr>
          <p:cNvPr id="4" name="椭圆 3"/>
          <p:cNvSpPr/>
          <p:nvPr>
            <p:custDataLst>
              <p:tags r:id="rId5"/>
            </p:custDataLst>
          </p:nvPr>
        </p:nvSpPr>
        <p:spPr>
          <a:xfrm>
            <a:off x="526588" y="2258377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b="1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1</a:t>
            </a:r>
          </a:p>
        </p:txBody>
      </p:sp>
      <p:cxnSp>
        <p:nvCxnSpPr>
          <p:cNvPr id="5" name="直接连接符 4"/>
          <p:cNvCxnSpPr/>
          <p:nvPr>
            <p:custDataLst>
              <p:tags r:id="rId6"/>
            </p:custDataLst>
          </p:nvPr>
        </p:nvCxnSpPr>
        <p:spPr>
          <a:xfrm>
            <a:off x="4576763" y="2386965"/>
            <a:ext cx="0" cy="3063716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7"/>
            </p:custDataLst>
          </p:nvPr>
        </p:nvSpPr>
        <p:spPr>
          <a:xfrm>
            <a:off x="5231072" y="2632711"/>
            <a:ext cx="3453289" cy="2911740"/>
          </a:xfrm>
          <a:prstGeom prst="rect">
            <a:avLst/>
          </a:prstGeom>
          <a:noFill/>
        </p:spPr>
        <p:txBody>
          <a:bodyPr wrap="square" rtlCol="0">
            <a:normAutofit fontScale="5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国外风电功率预测技术起步较早已有成熟的风电功率预测系统</a:t>
            </a:r>
            <a:endParaRPr lang="en-US" altLang="zh-CN" sz="2800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丹麦：Zephry系统</a:t>
            </a:r>
            <a:endParaRPr lang="en-US" altLang="zh-CN" sz="2800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德国：Previento系统</a:t>
            </a:r>
            <a:endParaRPr lang="en-US" altLang="zh-CN" sz="2800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德国：太阳能研究所开发的风电功率管理系统(WPMS)</a:t>
            </a:r>
            <a:endParaRPr lang="en-US" altLang="zh-CN" sz="2800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美国：eWind风功率预测系统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8"/>
            </p:custDataLst>
          </p:nvPr>
        </p:nvSpPr>
        <p:spPr>
          <a:xfrm>
            <a:off x="5257691" y="2167413"/>
            <a:ext cx="3453289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国外相关软件开发现状</a:t>
            </a:r>
          </a:p>
        </p:txBody>
      </p:sp>
      <p:sp>
        <p:nvSpPr>
          <p:cNvPr id="8" name="椭圆 7"/>
          <p:cNvSpPr/>
          <p:nvPr>
            <p:custDataLst>
              <p:tags r:id="rId9"/>
            </p:custDataLst>
          </p:nvPr>
        </p:nvSpPr>
        <p:spPr>
          <a:xfrm>
            <a:off x="4911032" y="2258377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9" name="文本框 8"/>
          <p:cNvSpPr txBox="1"/>
          <p:nvPr>
            <p:custDataLst>
              <p:tags r:id="rId10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开发</a:t>
            </a:r>
            <a:r>
              <a:rPr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背景</a:t>
            </a:r>
            <a:endParaRPr lang="zh-CN" altLang="en-US" sz="2700" dirty="0">
              <a:solidFill>
                <a:schemeClr val="dk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sym typeface="Arial" panose="020B0604020202020204" pitchFamily="34" charset="0"/>
            </a:endParaRPr>
          </a:p>
          <a:p>
            <a:endParaRPr lang="zh-CN" altLang="en-US" sz="27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5" name="图片 24"/>
          <p:cNvPicPr/>
          <p:nvPr>
            <p:custDataLst>
              <p:tags r:id="rId11"/>
            </p:custDataLst>
          </p:nvPr>
        </p:nvPicPr>
        <p:blipFill>
          <a:blip r:embed="rId14" r:link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6" name="图片 25"/>
          <p:cNvPicPr/>
          <p:nvPr>
            <p:custDataLst>
              <p:tags r:id="rId12"/>
            </p:custDataLst>
          </p:nvPr>
        </p:nvPicPr>
        <p:blipFill>
          <a:blip r:embed="rId16" r:link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181DCA1-6BDE-BEB4-2267-426DE64ECD8F}"/>
              </a:ext>
            </a:extLst>
          </p:cNvPr>
          <p:cNvSpPr txBox="1"/>
          <p:nvPr/>
        </p:nvSpPr>
        <p:spPr>
          <a:xfrm>
            <a:off x="3203848" y="688341"/>
            <a:ext cx="4392488" cy="1084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7" name="图形 16" descr="灯泡和齿轮 纯色填充">
            <a:extLst>
              <a:ext uri="{FF2B5EF4-FFF2-40B4-BE49-F238E27FC236}">
                <a16:creationId xmlns:a16="http://schemas.microsoft.com/office/drawing/2014/main" id="{C72A522C-7343-87B5-46B8-A3BE528116E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42850" y="797771"/>
            <a:ext cx="914400" cy="914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2088259" y="2204864"/>
            <a:ext cx="5088131" cy="991553"/>
          </a:xfrm>
          <a:prstGeom prst="rect">
            <a:avLst/>
          </a:prstGeom>
          <a:noFill/>
        </p:spPr>
        <p:txBody>
          <a:bodyPr wrap="square" bIns="0" rtlCol="0" anchor="b" anchorCtr="0">
            <a:noAutofit/>
          </a:bodyPr>
          <a:lstStyle/>
          <a:p>
            <a:pPr algn="ctr"/>
            <a:r>
              <a:rPr lang="zh-CN" altLang="en-US" sz="5400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开发目的与内容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795145" y="3284855"/>
            <a:ext cx="567436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/>
            <a:endParaRPr sz="2400" dirty="0">
              <a:sym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2E1D9E6-1822-BF85-7D6D-6DA1A5FDD740}"/>
              </a:ext>
            </a:extLst>
          </p:cNvPr>
          <p:cNvSpPr txBox="1"/>
          <p:nvPr/>
        </p:nvSpPr>
        <p:spPr>
          <a:xfrm>
            <a:off x="3779912" y="3844618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可视化</a:t>
            </a:r>
            <a:r>
              <a:rPr lang="en-US" altLang="zh-CN" dirty="0"/>
              <a:t>+</a:t>
            </a:r>
            <a:r>
              <a:rPr lang="zh-CN" altLang="en-US" dirty="0"/>
              <a:t>预测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19056" y="1085107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7" name="图片 6"/>
          <p:cNvPicPr/>
          <p:nvPr>
            <p:custDataLst>
              <p:tags r:id="rId3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4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2" name="文本占位符 3"/>
          <p:cNvSpPr txBox="1"/>
          <p:nvPr>
            <p:custDataLst>
              <p:tags r:id="rId5"/>
            </p:custDataLst>
          </p:nvPr>
        </p:nvSpPr>
        <p:spPr>
          <a:xfrm>
            <a:off x="454403" y="1982296"/>
            <a:ext cx="3882332" cy="3562154"/>
          </a:xfrm>
          <a:prstGeom prst="rect">
            <a:avLst/>
          </a:prstGeom>
        </p:spPr>
        <p:txBody>
          <a:bodyPr wrap="square">
            <a:noAutofit/>
          </a:bodyPr>
          <a:lstStyle>
            <a:lvl1pPr marL="2286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1">
                  <a:lumMod val="65000"/>
                  <a:lumOff val="35000"/>
                </a:schemeClr>
              </a:buClr>
              <a:buNone/>
            </a:pP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     本项目基于人工智能方法，利用Python等软件的编程功能以及建模功能，</a:t>
            </a: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构建神经网络。</a:t>
            </a: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结合气象参数，选取合适的输入特征，建立风电厂发电功率预测模型</a:t>
            </a: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，</a:t>
            </a: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大幅减少人工工作量及计算量的同时，实现对风电场发电功率的准确预测，使发电厂发电功率效率最大化。</a:t>
            </a:r>
            <a:endParaRPr lang="en-US" altLang="zh-CN" sz="1400" dirty="0">
              <a:solidFill>
                <a:schemeClr val="dk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0" indent="0">
              <a:buClr>
                <a:schemeClr val="tx1">
                  <a:lumMod val="65000"/>
                  <a:lumOff val="35000"/>
                </a:schemeClr>
              </a:buClr>
              <a:buNone/>
            </a:pPr>
            <a:r>
              <a:rPr lang="en-US" altLang="zh-CN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      </a:t>
            </a: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我们希望开发一款风电功率可视化的软件，帮助用户更好理解风力发电特性，并帮助专业人士直观了解风电功率状况，合理规划风电场选址</a:t>
            </a:r>
            <a:endParaRPr lang="zh-CN" altLang="en-US" sz="1400" dirty="0">
              <a:solidFill>
                <a:schemeClr val="dk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文本占位符 5"/>
          <p:cNvSpPr txBox="1"/>
          <p:nvPr>
            <p:custDataLst>
              <p:tags r:id="rId6"/>
            </p:custDataLst>
          </p:nvPr>
        </p:nvSpPr>
        <p:spPr>
          <a:xfrm>
            <a:off x="4809173" y="1982296"/>
            <a:ext cx="3880426" cy="3562154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tx1">
                  <a:lumMod val="65000"/>
                  <a:lumOff val="35000"/>
                </a:schemeClr>
              </a:buClr>
              <a:buSzTx/>
              <a:buFont typeface="Wingdings" panose="05000000000000000000" charset="0"/>
              <a:buChar char=""/>
            </a:pPr>
            <a:endParaRPr lang="zh-CN" altLang="en-US" sz="1400" dirty="0">
              <a:solidFill>
                <a:schemeClr val="dk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>
            <p:custDataLst>
              <p:tags r:id="rId7"/>
            </p:custDataLst>
          </p:nvPr>
        </p:nvCxnSpPr>
        <p:spPr>
          <a:xfrm>
            <a:off x="4572000" y="2152650"/>
            <a:ext cx="0" cy="333184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>
            <p:custDataLst>
              <p:tags r:id="rId8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7627" tIns="35242" rIns="67627" bIns="35242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开发</a:t>
            </a:r>
            <a:r>
              <a:rPr lang="zh-CN" altLang="en-US" sz="27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sym typeface="Arial" panose="020B0604020202020204" pitchFamily="34" charset="0"/>
              </a:rPr>
              <a:t>目的与内容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747A7C6-7874-4B5D-D111-F0F2CE46D67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860032" y="2348880"/>
            <a:ext cx="3431177" cy="226457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060065" y="1977390"/>
            <a:ext cx="3144203" cy="991553"/>
          </a:xfrm>
          <a:prstGeom prst="rect">
            <a:avLst/>
          </a:prstGeom>
          <a:noFill/>
        </p:spPr>
        <p:txBody>
          <a:bodyPr wrap="square" bIns="0" rtlCol="0" anchor="b" anchorCtr="0">
            <a:normAutofit/>
          </a:bodyPr>
          <a:lstStyle/>
          <a:p>
            <a:pPr algn="dist"/>
            <a:r>
              <a:rPr lang="zh-CN" altLang="en-US" sz="5400" dirty="0">
                <a:solidFill>
                  <a:schemeClr val="accent1"/>
                </a:solidFill>
                <a:ea typeface="微软雅黑" panose="020B0503020204020204" charset="-122"/>
              </a:rPr>
              <a:t>开发</a:t>
            </a:r>
            <a:r>
              <a:rPr lang="zh-CN" altLang="en-US" sz="5400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路线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131840" y="3789040"/>
            <a:ext cx="5674360" cy="25730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/>
            <a:r>
              <a:rPr lang="zh-CN" altLang="en-US" sz="2400" dirty="0">
                <a:sym typeface="Arial" panose="020B0604020202020204" pitchFamily="34" charset="0"/>
              </a:rPr>
              <a:t>建立精准模型</a:t>
            </a:r>
            <a:endParaRPr lang="en-US" altLang="zh-CN" sz="2400" dirty="0">
              <a:sym typeface="Arial" panose="020B0604020202020204" pitchFamily="34" charset="0"/>
            </a:endParaRPr>
          </a:p>
          <a:p>
            <a:pPr indent="457200"/>
            <a:r>
              <a:rPr lang="zh-CN" altLang="en-US" sz="2400" dirty="0">
                <a:sym typeface="Arial" panose="020B0604020202020204" pitchFamily="34" charset="0"/>
              </a:rPr>
              <a:t>设计美观界面</a:t>
            </a:r>
            <a:endParaRPr lang="en-US" altLang="zh-CN" sz="2400" dirty="0">
              <a:sym typeface="Arial" panose="020B0604020202020204" pitchFamily="34" charset="0"/>
            </a:endParaRPr>
          </a:p>
          <a:p>
            <a:pPr indent="457200"/>
            <a:r>
              <a:rPr lang="zh-CN" altLang="en-US" sz="2400" dirty="0">
                <a:sym typeface="Arial" panose="020B0604020202020204" pitchFamily="34" charset="0"/>
              </a:rPr>
              <a:t>实现多种功能</a:t>
            </a:r>
            <a:endParaRPr sz="2400" dirty="0"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/>
          <p:nvPr>
            <p:custDataLst>
              <p:tags r:id="rId2"/>
            </p:custDataLst>
          </p:nvPr>
        </p:nvPicPr>
        <p:blipFill>
          <a:blip r:embed="rId30" r:link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7" name="图片 26"/>
          <p:cNvPicPr/>
          <p:nvPr>
            <p:custDataLst>
              <p:tags r:id="rId3"/>
            </p:custDataLst>
          </p:nvPr>
        </p:nvPicPr>
        <p:blipFill>
          <a:blip r:embed="rId32" r:link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814566" y="1493785"/>
            <a:ext cx="2103503" cy="868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norm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100" b="1" spc="300" dirty="0">
                <a:solidFill>
                  <a:schemeClr val="dk1">
                    <a:lumMod val="85000"/>
                    <a:lumOff val="15000"/>
                  </a:schemeClr>
                </a:solidFill>
                <a:ea typeface="微软雅黑" panose="020B0503020204020204" charset="-122"/>
                <a:cs typeface="+mj-cs"/>
                <a:sym typeface="Arial" panose="020B0604020202020204" pitchFamily="34" charset="0"/>
              </a:rPr>
              <a:t>开发</a:t>
            </a:r>
            <a:r>
              <a:rPr lang="zh-CN" altLang="en-US" sz="2100" b="1" spc="3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  <a:sym typeface="Arial" panose="020B0604020202020204" pitchFamily="34" charset="0"/>
              </a:rPr>
              <a:t>路线</a:t>
            </a:r>
          </a:p>
        </p:txBody>
      </p:sp>
      <p:cxnSp>
        <p:nvCxnSpPr>
          <p:cNvPr id="4" name="直接连接符 3"/>
          <p:cNvCxnSpPr>
            <a:cxnSpLocks/>
          </p:cNvCxnSpPr>
          <p:nvPr>
            <p:custDataLst>
              <p:tags r:id="rId5"/>
            </p:custDataLst>
          </p:nvPr>
        </p:nvCxnSpPr>
        <p:spPr>
          <a:xfrm>
            <a:off x="3110146" y="1564231"/>
            <a:ext cx="8008" cy="445705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1946426" y="2366396"/>
            <a:ext cx="1164124" cy="3360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 sz="105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1979930" y="2292350"/>
            <a:ext cx="1181735" cy="490220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 fontScale="97500"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5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  <a:sym typeface="Arial" panose="020B0604020202020204" pitchFamily="34" charset="0"/>
              </a:rPr>
              <a:t>数据收集</a:t>
            </a:r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1946426" y="3011806"/>
            <a:ext cx="1164124" cy="3360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 sz="105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9"/>
            </p:custDataLst>
          </p:nvPr>
        </p:nvSpPr>
        <p:spPr>
          <a:xfrm>
            <a:off x="1964055" y="2938145"/>
            <a:ext cx="1196340" cy="459740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 fontScale="97500"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5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  <a:sym typeface="Arial" panose="020B0604020202020204" pitchFamily="34" charset="0"/>
              </a:rPr>
              <a:t>数据处理</a:t>
            </a:r>
          </a:p>
        </p:txBody>
      </p:sp>
      <p:sp>
        <p:nvSpPr>
          <p:cNvPr id="10" name="矩形 9"/>
          <p:cNvSpPr/>
          <p:nvPr>
            <p:custDataLst>
              <p:tags r:id="rId10"/>
            </p:custDataLst>
          </p:nvPr>
        </p:nvSpPr>
        <p:spPr>
          <a:xfrm>
            <a:off x="1946426" y="3657216"/>
            <a:ext cx="1164124" cy="3360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 sz="105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1979930" y="3590290"/>
            <a:ext cx="1147445" cy="418465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 fontScale="97500"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5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  <a:sym typeface="Arial" panose="020B0604020202020204" pitchFamily="34" charset="0"/>
              </a:rPr>
              <a:t>模型建立</a:t>
            </a:r>
          </a:p>
        </p:txBody>
      </p:sp>
      <p:sp>
        <p:nvSpPr>
          <p:cNvPr id="12" name="文本框 11"/>
          <p:cNvSpPr txBox="1"/>
          <p:nvPr>
            <p:custDataLst>
              <p:tags r:id="rId12"/>
            </p:custDataLst>
          </p:nvPr>
        </p:nvSpPr>
        <p:spPr>
          <a:xfrm>
            <a:off x="3385954" y="2291372"/>
            <a:ext cx="4679936" cy="486147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spc="15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收集风电场历史数据，包括实际有功功率，风速及多种参数</a:t>
            </a:r>
          </a:p>
        </p:txBody>
      </p:sp>
      <p:sp>
        <p:nvSpPr>
          <p:cNvPr id="13" name="文本框 12"/>
          <p:cNvSpPr txBox="1"/>
          <p:nvPr>
            <p:custDataLst>
              <p:tags r:id="rId13"/>
            </p:custDataLst>
          </p:nvPr>
        </p:nvSpPr>
        <p:spPr>
          <a:xfrm>
            <a:off x="3385954" y="2938046"/>
            <a:ext cx="4679936" cy="486147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spc="15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使用聚类方法及风机规则进行数据清洗，提高数据质量</a:t>
            </a:r>
          </a:p>
        </p:txBody>
      </p:sp>
      <p:sp>
        <p:nvSpPr>
          <p:cNvPr id="14" name="文本框 13"/>
          <p:cNvSpPr txBox="1"/>
          <p:nvPr>
            <p:custDataLst>
              <p:tags r:id="rId14"/>
            </p:custDataLst>
          </p:nvPr>
        </p:nvSpPr>
        <p:spPr>
          <a:xfrm>
            <a:off x="3385954" y="3584720"/>
            <a:ext cx="4679936" cy="486147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spc="15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建立风力发电功率</a:t>
            </a:r>
            <a:r>
              <a:rPr lang="zh-CN" altLang="en-US" sz="1200" spc="150" dirty="0">
                <a:solidFill>
                  <a:schemeClr val="dk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Arial" panose="020B0604020202020204" pitchFamily="34" charset="0"/>
              </a:rPr>
              <a:t>神经网络</a:t>
            </a:r>
            <a:r>
              <a:rPr lang="zh-CN" altLang="en-US" sz="1200" spc="15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模型</a:t>
            </a:r>
          </a:p>
        </p:txBody>
      </p:sp>
      <p:cxnSp>
        <p:nvCxnSpPr>
          <p:cNvPr id="15" name="直接连接符 14"/>
          <p:cNvCxnSpPr/>
          <p:nvPr>
            <p:custDataLst>
              <p:tags r:id="rId15"/>
            </p:custDataLst>
          </p:nvPr>
        </p:nvCxnSpPr>
        <p:spPr>
          <a:xfrm>
            <a:off x="3111641" y="3507017"/>
            <a:ext cx="5217794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>
            <p:custDataLst>
              <p:tags r:id="rId16"/>
            </p:custDataLst>
          </p:nvPr>
        </p:nvCxnSpPr>
        <p:spPr>
          <a:xfrm>
            <a:off x="3111641" y="4150458"/>
            <a:ext cx="5217794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7"/>
            </p:custDataLst>
          </p:nvPr>
        </p:nvSpPr>
        <p:spPr>
          <a:xfrm>
            <a:off x="3385954" y="4231394"/>
            <a:ext cx="4679936" cy="486147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spc="15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输入处理后的数据，划分训练集测试集检验模型精度</a:t>
            </a:r>
          </a:p>
        </p:txBody>
      </p:sp>
      <p:sp>
        <p:nvSpPr>
          <p:cNvPr id="18" name="矩形 17"/>
          <p:cNvSpPr/>
          <p:nvPr>
            <p:custDataLst>
              <p:tags r:id="rId18"/>
            </p:custDataLst>
          </p:nvPr>
        </p:nvSpPr>
        <p:spPr>
          <a:xfrm>
            <a:off x="1946425" y="4302626"/>
            <a:ext cx="1164124" cy="3360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 sz="105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>
            <p:custDataLst>
              <p:tags r:id="rId19"/>
            </p:custDataLst>
          </p:nvPr>
        </p:nvSpPr>
        <p:spPr>
          <a:xfrm>
            <a:off x="1964055" y="4259580"/>
            <a:ext cx="1198245" cy="424815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 fontScale="97500"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5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  <a:sym typeface="Arial" panose="020B0604020202020204" pitchFamily="34" charset="0"/>
              </a:rPr>
              <a:t>模型测试</a:t>
            </a:r>
          </a:p>
        </p:txBody>
      </p:sp>
      <p:sp>
        <p:nvSpPr>
          <p:cNvPr id="20" name="椭圆 19"/>
          <p:cNvSpPr/>
          <p:nvPr>
            <p:custDataLst>
              <p:tags r:id="rId20"/>
            </p:custDataLst>
          </p:nvPr>
        </p:nvSpPr>
        <p:spPr>
          <a:xfrm>
            <a:off x="3045287" y="1564231"/>
            <a:ext cx="129717" cy="129717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/>
            <a:endParaRPr lang="zh-CN" altLang="en-US" sz="135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>
            <p:custDataLst>
              <p:tags r:id="rId21"/>
            </p:custDataLst>
          </p:nvPr>
        </p:nvSpPr>
        <p:spPr>
          <a:xfrm>
            <a:off x="1946426" y="4948035"/>
            <a:ext cx="1164124" cy="3360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 sz="105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>
            <p:custDataLst>
              <p:tags r:id="rId22"/>
            </p:custDataLst>
          </p:nvPr>
        </p:nvSpPr>
        <p:spPr>
          <a:xfrm>
            <a:off x="1893737" y="4959951"/>
            <a:ext cx="1319829" cy="277495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5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  <a:sym typeface="Arial" panose="020B0604020202020204" pitchFamily="34" charset="0"/>
              </a:rPr>
              <a:t>界面设计</a:t>
            </a:r>
          </a:p>
        </p:txBody>
      </p:sp>
      <p:cxnSp>
        <p:nvCxnSpPr>
          <p:cNvPr id="23" name="直接连接符 22"/>
          <p:cNvCxnSpPr/>
          <p:nvPr>
            <p:custDataLst>
              <p:tags r:id="rId23"/>
            </p:custDataLst>
          </p:nvPr>
        </p:nvCxnSpPr>
        <p:spPr>
          <a:xfrm>
            <a:off x="3111641" y="2863577"/>
            <a:ext cx="5217794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>
            <p:custDataLst>
              <p:tags r:id="rId24"/>
            </p:custDataLst>
          </p:nvPr>
        </p:nvCxnSpPr>
        <p:spPr>
          <a:xfrm>
            <a:off x="3110147" y="4793899"/>
            <a:ext cx="5217794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>
            <p:custDataLst>
              <p:tags r:id="rId25"/>
            </p:custDataLst>
          </p:nvPr>
        </p:nvSpPr>
        <p:spPr>
          <a:xfrm>
            <a:off x="3385954" y="4878069"/>
            <a:ext cx="4679936" cy="486147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spc="15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建立前端，实现模型与人良好的交互性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1274EBB-6FC2-7CDB-EDBC-239F57E6E1E1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1946021" y="5609946"/>
            <a:ext cx="1164124" cy="3360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5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  <a:sym typeface="Arial" panose="020B0604020202020204" pitchFamily="34" charset="0"/>
              </a:rPr>
              <a:t>功能实现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7F6AC64-8C5A-8534-A91C-5CE659992DBE}"/>
              </a:ext>
            </a:extLst>
          </p:cNvPr>
          <p:cNvCxnSpPr/>
          <p:nvPr>
            <p:custDataLst>
              <p:tags r:id="rId27"/>
            </p:custDataLst>
          </p:nvPr>
        </p:nvCxnSpPr>
        <p:spPr>
          <a:xfrm>
            <a:off x="3110145" y="5445224"/>
            <a:ext cx="5217794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290D1140-4995-836D-5C3C-2D28A74053F2}"/>
              </a:ext>
            </a:extLst>
          </p:cNvPr>
          <p:cNvSpPr txBox="1"/>
          <p:nvPr>
            <p:custDataLst>
              <p:tags r:id="rId28"/>
            </p:custDataLst>
          </p:nvPr>
        </p:nvSpPr>
        <p:spPr>
          <a:xfrm>
            <a:off x="3385954" y="5525402"/>
            <a:ext cx="4679936" cy="486147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spc="15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实现预期多种功能，方便用户在界面操作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4430" y="1094065"/>
            <a:ext cx="8705888" cy="468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827584" y="1962877"/>
            <a:ext cx="4119479" cy="35678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数据收集</a:t>
            </a: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422240" y="1987875"/>
            <a:ext cx="306788" cy="306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b="1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456300" y="1313550"/>
            <a:ext cx="8228117" cy="530066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sz="27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技术路线</a:t>
            </a:r>
          </a:p>
        </p:txBody>
      </p:sp>
      <p:pic>
        <p:nvPicPr>
          <p:cNvPr id="25" name="图片 24"/>
          <p:cNvPicPr/>
          <p:nvPr>
            <p:custDataLst>
              <p:tags r:id="rId6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540068" cy="473630"/>
          </a:xfrm>
          <a:prstGeom prst="rect">
            <a:avLst/>
          </a:prstGeom>
        </p:spPr>
      </p:pic>
      <p:pic>
        <p:nvPicPr>
          <p:cNvPr id="26" name="图片 25"/>
          <p:cNvPicPr/>
          <p:nvPr>
            <p:custDataLst>
              <p:tags r:id="rId7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857250"/>
            <a:ext cx="540068" cy="47363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DC5ADF2-E17C-AB54-1B1E-DA5DF51047E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51096" y="2420888"/>
            <a:ext cx="5596183" cy="295232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850E6CA-B089-8303-E60B-3C92699EC299}"/>
              </a:ext>
            </a:extLst>
          </p:cNvPr>
          <p:cNvSpPr txBox="1"/>
          <p:nvPr/>
        </p:nvSpPr>
        <p:spPr>
          <a:xfrm>
            <a:off x="6348461" y="2780928"/>
            <a:ext cx="25617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在风电场实时监控的</a:t>
            </a:r>
            <a:r>
              <a:rPr lang="en-US" altLang="zh-CN" dirty="0"/>
              <a:t>SCADA</a:t>
            </a:r>
            <a:r>
              <a:rPr lang="zh-CN" altLang="en-US" dirty="0"/>
              <a:t>系统中：</a:t>
            </a:r>
            <a:endParaRPr lang="en-US" altLang="zh-CN" dirty="0"/>
          </a:p>
          <a:p>
            <a:r>
              <a:rPr lang="zh-CN" altLang="en-US" dirty="0"/>
              <a:t>收集有功功率，风速，风向角，桨距角等多种参数</a:t>
            </a:r>
            <a:r>
              <a:rPr lang="en-US" altLang="zh-CN" dirty="0"/>
              <a:t>.</a:t>
            </a:r>
          </a:p>
          <a:p>
            <a:r>
              <a:rPr lang="zh-CN" altLang="en-US" dirty="0"/>
              <a:t>得到数据点共</a:t>
            </a:r>
            <a:r>
              <a:rPr lang="en-US" altLang="zh-CN" dirty="0"/>
              <a:t>104</a:t>
            </a:r>
            <a:r>
              <a:rPr lang="zh-CN" altLang="en-US" dirty="0"/>
              <a:t>万个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mEwNmY3OTI4OWYwOWY2NGZmMjI5ZDZkMWEyNmYzYmM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5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6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7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8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33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339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204339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4、7、9、12、16、17、22、25、26、27、28、31、36、41、44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33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3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4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5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6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7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8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SLIDE_LAYOUT" val="a_b"/>
  <p:tag name="KSO_WM_SLIDE_LAYOUT_CNT" val="1_1"/>
  <p:tag name="KSO_WM_TEMPLATE_MASTER_TYPE" val="1"/>
  <p:tag name="KSO_WM_TEMPLATE_COLOR_TYPE" val="1"/>
  <p:tag name="KSO_WM_TEMPLATE_CATEGORY" val="custom"/>
  <p:tag name="KSO_WM_TEMPLATE_INDEX" val="20204339"/>
  <p:tag name="KSO_WM_SLIDE_ID" val="custom20204339_1"/>
  <p:tag name="KSO_WM_TEMPLATE_MASTER_THUMB_INDEX" val="12"/>
  <p:tag name="KSO_WM_TEMPLATE_THUMBS_INDEX" val="1、4、7、9、12、16、17、22、25、26、27、28、31、36、41、44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简约·大气"/>
  <p:tag name="KSO_WM_TEMPLATE_CATEGORY" val="custom"/>
  <p:tag name="KSO_WM_TEMPLATE_INDEX" val="20204339"/>
  <p:tag name="KSO_WM_UNIT_ID" val="custom20204339_1*a*1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LAYERLEVEL" val="1"/>
  <p:tag name="KSO_WM_TAG_VERSION" val="1.0"/>
  <p:tag name="KSO_WM_BEAUTIFY_FLAG" val="#wm#"/>
  <p:tag name="KSO_WM_UNIT_PRESET_TEXT" val="单击此处输入你的副标题"/>
  <p:tag name="KSO_WM_TEMPLATE_CATEGORY" val="custom"/>
  <p:tag name="KSO_WM_TEMPLATE_INDEX" val="20204339"/>
  <p:tag name="KSO_WM_UNIT_ID" val="custom20204339_1*b*1"/>
  <p:tag name="KSO_WM_UNIT_ISNUMDGMTITLE" val="0"/>
  <p:tag name="KSO_WM_UNIT_TEXT_FILL_FORE_SCHEMECOLOR_INDEX_BRIGHTNESS" val="0.35"/>
  <p:tag name="KSO_WM_UNIT_TEXT_FILL_FORE_SCHEMECOLOR_INDEX" val="13"/>
  <p:tag name="KSO_WM_UNIT_TEXT_FILL_TYPE" val="1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TYPE" val="contents"/>
  <p:tag name="KSO_WM_SLIDE_SUBTYPE" val="diag"/>
  <p:tag name="KSO_WM_SLIDE_ITEM_CNT" val="5"/>
  <p:tag name="KSO_WM_SLIDE_INDEX" val="5"/>
  <p:tag name="KSO_WM_DIAGRAM_GROUP_CODE" val="l1-1"/>
  <p:tag name="KSO_WM_SLIDE_DIAGTYPE" val="l"/>
  <p:tag name="KSO_WM_TAG_VERSION" val="1.0"/>
  <p:tag name="KSO_WM_BEAUTIFY_FLAG" val="#wm#"/>
  <p:tag name="KSO_WM_SLIDE_LAYOUT" val="a_l"/>
  <p:tag name="KSO_WM_SLIDE_LAYOUT_CNT" val="1_1"/>
  <p:tag name="KSO_WM_TEMPLATE_MASTER_TYPE" val="1"/>
  <p:tag name="KSO_WM_TEMPLATE_COLOR_TYPE" val="1"/>
  <p:tag name="KSO_WM_TEMPLATE_CATEGORY" val="custom"/>
  <p:tag name="KSO_WM_TEMPLATE_INDEX" val="20204339"/>
  <p:tag name="KSO_WM_SLIDE_ID" val="custom20204339_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23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a*1_4_1"/>
  <p:tag name="KSO_WM_UNIT_ISNUMDGMTITLE" val="0"/>
  <p:tag name="KSO_WM_UNIT_TEXT_FILL_FORE_SCHEMECOLOR_INDEX" val="1"/>
  <p:tag name="KSO_WM_UNIT_TEXT_FILL_TYPE" val="1"/>
  <p:tag name="KSO_WM_UNIT_USESOURCEFORMAT_APPLY" val="1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1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3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21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a*1_3_1"/>
  <p:tag name="KSO_WM_UNIT_ISNUMDGMTITLE" val="0"/>
  <p:tag name="KSO_WM_UNIT_TEXT_FILL_FORE_SCHEMECOLOR_INDEX" val="1"/>
  <p:tag name="KSO_WM_UNIT_TEXT_FILL_TYPE" val="1"/>
  <p:tag name="KSO_WM_UNIT_USESOURCEFORMAT_APPLY" val="1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3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2_1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9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a*1_2_1"/>
  <p:tag name="KSO_WM_UNIT_ISNUMDGMTITLE" val="0"/>
  <p:tag name="KSO_WM_UNIT_TEXT_FILL_FORE_SCHEMECOLOR_INDEX" val="1"/>
  <p:tag name="KSO_WM_UNIT_TEXT_FILL_TYPE" val="1"/>
  <p:tag name="KSO_WM_UNIT_USESOURCEFORMAT_APPLY" val="1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5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1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17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a*1_1_1"/>
  <p:tag name="KSO_WM_UNIT_ISNUMDGMTITLE" val="0"/>
  <p:tag name="KSO_WM_UNIT_TEXT_FILL_FORE_SCHEMECOLOR_INDEX" val="1"/>
  <p:tag name="KSO_WM_UNIT_TEXT_FILL_TYPE" val="1"/>
  <p:tag name="KSO_WM_UNIT_USESOURCEFORMAT_APPLY" val="1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9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5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23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5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a*1_5_1"/>
  <p:tag name="KSO_WM_UNIT_ISNUMDGMTITLE" val="0"/>
  <p:tag name="KSO_WM_UNIT_TEXT_FILL_FORE_SCHEMECOLOR_INDEX" val="1"/>
  <p:tag name="KSO_WM_UNIT_TEXT_FILL_TYPE" val="1"/>
  <p:tag name="KSO_WM_UNIT_USESOURCEFORMAT_APPLY" val="1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PRESET_TEXT" val="目录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LAYERLEVEL" val="1"/>
  <p:tag name="KSO_WM_TAG_VERSION" val="1.0"/>
  <p:tag name="KSO_WM_BEAUTIFY_FLAG" val="#wm#"/>
  <p:tag name="KSO_WM_TEMPLATE_CATEGORY" val="custom"/>
  <p:tag name="KSO_WM_TEMPLATE_INDEX" val="20204339"/>
  <p:tag name="KSO_WM_UNIT_ID" val="custom20204339_5*a*1"/>
  <p:tag name="KSO_WM_UNIT_ISNUMDGMTITLE" val="0"/>
  <p:tag name="KSO_WM_UNIT_TEXT_FILL_FORE_SCHEMECOLOR_INDEX" val="1"/>
  <p:tag name="KSO_WM_UNIT_TEXT_FILL_TYPE" val="1"/>
  <p:tag name="KSO_WM_UNIT_USESOURCEFORMAT_APPLY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2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5_2"/>
  <p:tag name="KSO_WM_UNIT_TEXT_FILL_FORE_SCHEMECOLOR_INDEX" val="14"/>
  <p:tag name="KSO_WM_UNIT_TEXT_FILL_TYPE" val="1"/>
  <p:tag name="KSO_WM_UNIT_USESOURCEFORMAT_APPLY" val="1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2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4_2"/>
  <p:tag name="KSO_WM_UNIT_TEXT_FILL_FORE_SCHEMECOLOR_INDEX" val="14"/>
  <p:tag name="KSO_WM_UNIT_TEXT_FILL_TYPE" val="1"/>
  <p:tag name="KSO_WM_UNIT_USESOURCEFORMAT_APPLY" val="1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2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3_2"/>
  <p:tag name="KSO_WM_UNIT_TEXT_FILL_FORE_SCHEMECOLOR_INDEX" val="14"/>
  <p:tag name="KSO_WM_UNIT_TEXT_FILL_TYPE" val="1"/>
  <p:tag name="KSO_WM_UNIT_USESOURCEFORMAT_APPLY" val="1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2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2_2"/>
  <p:tag name="KSO_WM_UNIT_TEXT_FILL_FORE_SCHEMECOLOR_INDEX" val="14"/>
  <p:tag name="KSO_WM_UNIT_TEXT_FILL_TYPE" val="1"/>
  <p:tag name="KSO_WM_UNIT_USESOURCEFORMAT_APPLY" val="1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2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1_2"/>
  <p:tag name="KSO_WM_UNIT_TEXT_FILL_FORE_SCHEMECOLOR_INDEX" val="14"/>
  <p:tag name="KSO_WM_UNIT_TEXT_FILL_TYPE" val="1"/>
  <p:tag name="KSO_WM_UNIT_USESOURCEFORMAT_APPLY" val="1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9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5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2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i*1_5_2"/>
  <p:tag name="KSO_WM_UNIT_TEXT_FILL_FORE_SCHEMECOLOR_INDEX" val="14"/>
  <p:tag name="KSO_WM_UNIT_TEXT_FILL_TYPE" val="1"/>
  <p:tag name="KSO_WM_UNIT_USESOURCEFORMAT_APPLY" val="1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OLOR_SCHEME_SHAPE_ID" val="23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5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5*l_h_a*1_5_1"/>
  <p:tag name="KSO_WM_UNIT_ISNUMDGMTITLE" val="0"/>
  <p:tag name="KSO_WM_UNIT_TEXT_FILL_FORE_SCHEMECOLOR_INDEX" val="1"/>
  <p:tag name="KSO_WM_UNIT_TEXT_FILL_TYPE" val="1"/>
  <p:tag name="KSO_WM_UNIT_USESOURCEFORMAT_APPLY" val="1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SLIDE_LAYOUT" val="a_e"/>
  <p:tag name="KSO_WM_SLIDE_LAYOUT_CNT" val="1_1"/>
  <p:tag name="KSO_WM_TEMPLATE_MASTER_TYPE" val="1"/>
  <p:tag name="KSO_WM_TEMPLATE_COLOR_TYPE" val="1"/>
  <p:tag name="KSO_WM_TEMPLATE_CATEGORY" val="custom"/>
  <p:tag name="KSO_WM_TEMPLATE_INDEX" val="20204339"/>
  <p:tag name="KSO_WM_SLIDE_ID" val="custom20204339_7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4339_7*e*1"/>
  <p:tag name="KSO_WM_TEMPLATE_CATEGORY" val="custom"/>
  <p:tag name="KSO_WM_TEMPLATE_INDEX" val="20204339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33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ID" val="custom20204339_10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10"/>
  <p:tag name="KSO_WM_SLIDE_SIZE" val="863.788*337.844"/>
  <p:tag name="KSO_WM_SLIDE_POSITION" val="47.9555*154.3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339"/>
  <p:tag name="KSO_WM_SLIDE_LAYOUT" val="a_i_l"/>
  <p:tag name="KSO_WM_SLIDE_LAYOUT_CNT" val="1_1_1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h"/>
  <p:tag name="KSO_WM_UNIT_TYPE" val="i"/>
  <p:tag name="KSO_WM_UNIT_INDEX" val="1"/>
  <p:tag name="KSO_WM_UNIT_ID" val="custom20204339_10*i*1"/>
  <p:tag name="KSO_WM_TEMPLATE_CATEGORY" val="custom"/>
  <p:tag name="KSO_WM_TEMPLATE_INDEX" val="20204339"/>
  <p:tag name="KSO_WM_UNIT_BK_DARK_LIGHT" val="2"/>
  <p:tag name="KSO_WM_UNIT_LAYERLEVEL" val="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SUBTYPE" val="a"/>
  <p:tag name="KSO_WM_UNIT_PRESET_TEXT" val="点击此处添加正文，文字是您思想的提炼，为了演示发布的良好效果，请您尽可能提炼思想的精髓，然后简单的阐述您的观点。如果您的内容确实非常重要又难以精简，也请使用分段处理，对内容进行简单的梳理和提炼，这样会使逻辑框架相对清晰明了。"/>
  <p:tag name="KSO_WM_UNIT_NOCLEAR" val="0"/>
  <p:tag name="KSO_WM_UNIT_VALUE" val="21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1_1"/>
  <p:tag name="KSO_WM_UNIT_ID" val="custom20204339_10*l_h_f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339_10*l_h_a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1_1"/>
  <p:tag name="KSO_WM_UNIT_ID" val="custom20204339_10*l_h_i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z"/>
  <p:tag name="KSO_WM_UNIT_INDEX" val="1_2_1"/>
  <p:tag name="KSO_WM_UNIT_ID" val="custom20204339_10*l_h_z*1_2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LINE_FORE_SCHEMECOLOR_INDEX" val="14"/>
  <p:tag name="KSO_WM_UNIT_LINE_FILL_TYPE" val="2"/>
  <p:tag name="KSO_WM_UNIT_USESOURCEFORMAT_APPLY" val="1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SUBTYPE" val="a"/>
  <p:tag name="KSO_WM_UNIT_PRESET_TEXT" val="点击此处添加正文，文字是您思想的提炼，为了演示发布的良好效果，请您尽可能提炼思想的精髓，然后简单的阐述您的观点。如果您的内容确实非常重要又难以精简，也请使用分段处理，对内容进行简单的梳理和提炼，这样会使逻辑框架相对清晰明了。"/>
  <p:tag name="KSO_WM_UNIT_NOCLEAR" val="0"/>
  <p:tag name="KSO_WM_UNIT_VALUE" val="21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2_1"/>
  <p:tag name="KSO_WM_UNIT_ID" val="custom20204339_10*l_h_f*1_2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2_1"/>
  <p:tag name="KSO_WM_UNIT_ID" val="custom20204339_10*l_h_a*1_2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2_1"/>
  <p:tag name="KSO_WM_UNIT_ID" val="custom20204339_10*l_h_i*1_2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CONTENTSTITLE" val="0"/>
  <p:tag name="KSO_WM_UNIT_ISNUMDGMTITLE" val="0"/>
  <p:tag name="KSO_WM_UNIT_PRESET_TEXT" val="单击此处添加大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339_10*a*1"/>
  <p:tag name="KSO_WM_TEMPLATE_CATEGORY" val="custom"/>
  <p:tag name="KSO_WM_TEMPLATE_INDEX" val="2020433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0*i*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0*i*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SLIDE_LAYOUT" val="a_e"/>
  <p:tag name="KSO_WM_SLIDE_LAYOUT_CNT" val="1_1"/>
  <p:tag name="KSO_WM_TEMPLATE_MASTER_TYPE" val="1"/>
  <p:tag name="KSO_WM_TEMPLATE_COLOR_TYPE" val="1"/>
  <p:tag name="KSO_WM_TEMPLATE_CATEGORY" val="custom"/>
  <p:tag name="KSO_WM_TEMPLATE_INDEX" val="20204339"/>
  <p:tag name="KSO_WM_SLIDE_ID" val="custom20204339_7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4339_7*e*1"/>
  <p:tag name="KSO_WM_TEMPLATE_CATEGORY" val="custom"/>
  <p:tag name="KSO_WM_TEMPLATE_INDEX" val="20204339"/>
  <p:tag name="KSO_WM_UNIT_LAYERLEVEL" val="1"/>
  <p:tag name="KSO_WM_TAG_VERSION" val="1.0"/>
  <p:tag name="KSO_WM_BEAUTIFY_FLAG" val="#wm#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TEMPLATE_SUBCATEGORY" val="0"/>
  <p:tag name="KSO_WM_SLIDE_ITEM_CNT" val="0"/>
  <p:tag name="KSO_WM_SLIDE_INDEX" val="15"/>
  <p:tag name="KSO_WM_TAG_VERSION" val="1.0"/>
  <p:tag name="KSO_WM_BEAUTIFY_FLAG" val="#wm#"/>
  <p:tag name="KSO_WM_SLIDE_LAYOUT" val="a_f_i"/>
  <p:tag name="KSO_WM_SLIDE_LAYOUT_CNT" val="1_2_1"/>
  <p:tag name="KSO_WM_SLIDE_TYPE" val="text"/>
  <p:tag name="KSO_WM_SLIDE_SUBTYPE" val="pureTxt"/>
  <p:tag name="KSO_WM_SLIDE_SIZE" val="959*515"/>
  <p:tag name="KSO_WM_SLIDE_POSITION" val="0*0"/>
  <p:tag name="KSO_WM_TEMPLATE_MASTER_TYPE" val="1"/>
  <p:tag name="KSO_WM_TEMPLATE_COLOR_TYPE" val="1"/>
  <p:tag name="KSO_WM_TEMPLATE_CATEGORY" val="custom"/>
  <p:tag name="KSO_WM_TEMPLATE_INDEX" val="20204339"/>
  <p:tag name="KSO_WM_SLIDE_ID" val="custom20204339_15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SUBTYPE" val="h"/>
  <p:tag name="KSO_WM_UNIT_TYPE" val="i"/>
  <p:tag name="KSO_WM_UNIT_INDEX" val="1"/>
  <p:tag name="KSO_WM_TEMPLATE_CATEGORY" val="custom"/>
  <p:tag name="KSO_WM_TEMPLATE_INDEX" val="20204339"/>
  <p:tag name="KSO_WM_UNIT_ID" val="custom20204339_15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5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5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0;您的正文已经简明扼要，字字珠玑，但信息却错综复杂，需要用更多的文字来表述；但请您尽可能提炼思想的精髓，否则容易造成观者的阅读压力，适得其反。&#10;正如我们都希望改变世界，希望给人带去光明，但更多时候只需播下一颗种子，自然有微光照拂，雨露滋养。恰如其分的表达观点，往往可以事半功倍。&#10;单击此处输入你的正文，文字是您思想的提炼……"/>
  <p:tag name="KSO_WM_UNIT_NOCLEAR" val="0"/>
  <p:tag name="KSO_WM_UNIT_VALUE" val="288"/>
  <p:tag name="KSO_WM_UNIT_TYPE" val="f"/>
  <p:tag name="KSO_WM_UNIT_INDEX" val="1"/>
  <p:tag name="KSO_WM_UNIT_BLOCK" val="0"/>
  <p:tag name="KSO_WM_TEMPLATE_CATEGORY" val="custom"/>
  <p:tag name="KSO_WM_TEMPLATE_INDEX" val="20204339"/>
  <p:tag name="KSO_WM_UNIT_ID" val="custom20204339_15*f*1"/>
  <p:tag name="KSO_WM_UNIT_SUBTYPE" val="a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0;您的正文已经简明扼要，字字珠玑，但信息却错综复杂，需要用更多的文字来表述；但请您尽可能提炼思想的精髓，否则容易造成观者的阅读压力，适得其反。&#10;正如我们都希望改变世界，希望给人带去光明，但更多时候只需播下一颗种子，自然有微光照拂，雨露滋养。恰如其分的表达观点，往往可以事半功倍。"/>
  <p:tag name="KSO_WM_UNIT_NOCLEAR" val="0"/>
  <p:tag name="KSO_WM_UNIT_VALUE" val="288"/>
  <p:tag name="KSO_WM_UNIT_TYPE" val="f"/>
  <p:tag name="KSO_WM_UNIT_INDEX" val="2"/>
  <p:tag name="KSO_WM_UNIT_BLOCK" val="0"/>
  <p:tag name="KSO_WM_TEMPLATE_CATEGORY" val="custom"/>
  <p:tag name="KSO_WM_TEMPLATE_INDEX" val="20204339"/>
  <p:tag name="KSO_WM_UNIT_ID" val="custom20204339_15*f*2"/>
  <p:tag name="KSO_WM_UNIT_SUBTYPE" val="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LOCK" val="0"/>
  <p:tag name="KSO_WM_UNIT_TYPE" val="i"/>
  <p:tag name="KSO_WM_UNIT_INDEX" val="4"/>
  <p:tag name="KSO_WM_TEMPLATE_CATEGORY" val="custom"/>
  <p:tag name="KSO_WM_TEMPLATE_INDEX" val="20204339"/>
  <p:tag name="KSO_WM_UNIT_ID" val="custom20204339_15*i*4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339"/>
  <p:tag name="KSO_WM_UNIT_ID" val="custom20204339_15*a*1"/>
  <p:tag name="KSO_WM_UNIT_ISNUMDGMTITLE" val="0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SLIDE_LAYOUT" val="a_e"/>
  <p:tag name="KSO_WM_SLIDE_LAYOUT_CNT" val="1_1"/>
  <p:tag name="KSO_WM_TEMPLATE_MASTER_TYPE" val="1"/>
  <p:tag name="KSO_WM_TEMPLATE_COLOR_TYPE" val="1"/>
  <p:tag name="KSO_WM_TEMPLATE_CATEGORY" val="custom"/>
  <p:tag name="KSO_WM_TEMPLATE_INDEX" val="20204339"/>
  <p:tag name="KSO_WM_SLIDE_ID" val="custom20204339_7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4339_7*e*1"/>
  <p:tag name="KSO_WM_TEMPLATE_CATEGORY" val="custom"/>
  <p:tag name="KSO_WM_TEMPLATE_INDEX" val="20204339"/>
  <p:tag name="KSO_WM_UNIT_LAYERLEVEL" val="1"/>
  <p:tag name="KSO_WM_TAG_VERSION" val="1.0"/>
  <p:tag name="KSO_WM_BEAUTIFY_FLAG" val="#wm#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]}"/>
  <p:tag name="KSO_WM_SLIDE_CAN_ADD_NAVIGATION" val="1"/>
  <p:tag name="KSO_WM_SLIDE_BACKGROUND" val="[&quot;general&quot;]"/>
  <p:tag name="KSO_WM_SLIDE_RATIO" val="1.777778"/>
  <p:tag name="KSO_WM_TEMPLATE_SUBCATEGORY" val="0"/>
  <p:tag name="KSO_WM_SLIDE_TYPE" val="text"/>
  <p:tag name="KSO_WM_SLIDE_SUBTYPE" val="diag"/>
  <p:tag name="KSO_WM_SLIDE_ITEM_CNT" val="5"/>
  <p:tag name="KSO_WM_SLIDE_INDEX" val="32"/>
  <p:tag name="KSO_WM_SLIDE_SIZE" val="670.132*398.949"/>
  <p:tag name="KSO_WM_SLIDE_POSITION" val="204.349*74.2237"/>
  <p:tag name="KSO_WM_DIAGRAM_GROUP_CODE" val="l1-4"/>
  <p:tag name="KSO_WM_SLIDE_DIAGTYPE" val="l"/>
  <p:tag name="KSO_WM_TAG_VERSION" val="1.0"/>
  <p:tag name="KSO_WM_BEAUTIFY_FLAG" val="#wm#"/>
  <p:tag name="KSO_WM_SLIDE_LAYOUT" val="a_l"/>
  <p:tag name="KSO_WM_SLIDE_LAYOUT_CNT" val="1_1"/>
  <p:tag name="KSO_WM_TEMPLATE_MASTER_TYPE" val="1"/>
  <p:tag name="KSO_WM_TEMPLATE_COLOR_TYPE" val="1"/>
  <p:tag name="KSO_WM_TEMPLATE_CATEGORY" val="custom"/>
  <p:tag name="KSO_WM_TEMPLATE_INDEX" val="20204339"/>
  <p:tag name="KSO_WM_SLIDE_ID" val="custom20204339_32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UNIT_TYPE" val="i"/>
  <p:tag name="KSO_WM_UNIT_INDEX" val="1"/>
  <p:tag name="KSO_WM_TEMPLATE_CATEGORY" val="custom"/>
  <p:tag name="KSO_WM_TEMPLATE_INDEX" val="20204339"/>
  <p:tag name="KSO_WM_UNIT_ID" val="custom20204339_32*i*1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LAYERLEVEL" val="1"/>
  <p:tag name="KSO_WM_TAG_VERSION" val="1.0"/>
  <p:tag name="KSO_WM_BEAUTIFY_FLAG" val="#wm#"/>
  <p:tag name="KSO_WM_UNIT_USESOURCEFORMAT_APPLY" val="1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UNIT_TYPE" val="i"/>
  <p:tag name="KSO_WM_UNIT_INDEX" val="2"/>
  <p:tag name="KSO_WM_TEMPLATE_CATEGORY" val="custom"/>
  <p:tag name="KSO_WM_TEMPLATE_INDEX" val="20204339"/>
  <p:tag name="KSO_WM_UNIT_ID" val="custom20204339_32*i*2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LAYERLEVEL" val="1"/>
  <p:tag name="KSO_WM_TAG_VERSION" val="1.0"/>
  <p:tag name="KSO_WM_BEAUTIFY_FLAG" val="#wm#"/>
  <p:tag name="KSO_WM_UNIT_USESOURCEFORMAT_APPLY" val="1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单击此处&#10;添加大标题"/>
  <p:tag name="KSO_WM_TEMPLATE_CATEGORY" val="custom"/>
  <p:tag name="KSO_WM_TEMPLATE_INDEX" val="20204339"/>
  <p:tag name="KSO_WM_UNIT_ID" val="custom20204339_32*a*1"/>
  <p:tag name="KSO_WM_UNIT_ISNUMDGMTITLE" val="0"/>
  <p:tag name="KSO_WM_UNIT_TEXT_FILL_FORE_SCHEMECOLOR_INDEX" val="1"/>
  <p:tag name="KSO_WM_UNIT_TEXT_FILL_TYPE" val="1"/>
  <p:tag name="KSO_WM_UNIT_USESOURCEFORMAT_APPLY" val="1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i"/>
  <p:tag name="KSO_WM_UNIT_INDEX" val="1_1"/>
  <p:tag name="KSO_WM_UNIT_LAYERLEVEL" val="1_1"/>
  <p:tag name="KSO_WM_TAG_VERSION" val="1.0"/>
  <p:tag name="KSO_WM_BEAUTIFY_FLAG" val="#wm#"/>
  <p:tag name="KSO_WM_TEMPLATE_CATEGORY" val="custom"/>
  <p:tag name="KSO_WM_TEMPLATE_INDEX" val="20204339"/>
  <p:tag name="KSO_WM_UNIT_ID" val="custom20204339_32*l_i*1_1"/>
  <p:tag name="KSO_WM_UNIT_LINE_FORE_SCHEMECOLOR_INDEX" val="14"/>
  <p:tag name="KSO_WM_UNIT_LINE_FILL_TYPE" val="2"/>
  <p:tag name="KSO_WM_UNIT_USESOURCEFORMAT_APPLY" val="1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i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32*l_h_i*1_1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a"/>
  <p:tag name="KSO_WM_UNIT_INDEX" val="1_1_1"/>
  <p:tag name="KSO_WM_UNIT_LAYERLEVEL" val="1_1_1"/>
  <p:tag name="KSO_WM_TAG_VERSION" val="1.0"/>
  <p:tag name="KSO_WM_BEAUTIFY_FLAG" val="#wm#"/>
  <p:tag name="KSO_WM_UNIT_PRESET_TEXT" val="添加标题"/>
  <p:tag name="KSO_WM_TEMPLATE_CATEGORY" val="custom"/>
  <p:tag name="KSO_WM_TEMPLATE_INDEX" val="20204339"/>
  <p:tag name="KSO_WM_UNIT_ID" val="custom20204339_32*l_h_a*1_1_1"/>
  <p:tag name="KSO_WM_UNIT_ISNUMDGMTITLE" val="0"/>
  <p:tag name="KSO_WM_UNIT_TEXT_FILL_FORE_SCHEMECOLOR_INDEX" val="14"/>
  <p:tag name="KSO_WM_UNIT_TEXT_FILL_TYPE" val="1"/>
  <p:tag name="KSO_WM_UNIT_USESOURCEFORMAT_APPLY" val="1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i"/>
  <p:tag name="KSO_WM_UNIT_INDEX" val="1_2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32*l_h_i*1_2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a"/>
  <p:tag name="KSO_WM_UNIT_INDEX" val="1_2_1"/>
  <p:tag name="KSO_WM_UNIT_LAYERLEVEL" val="1_1_1"/>
  <p:tag name="KSO_WM_TAG_VERSION" val="1.0"/>
  <p:tag name="KSO_WM_BEAUTIFY_FLAG" val="#wm#"/>
  <p:tag name="KSO_WM_UNIT_PRESET_TEXT" val="添加标题"/>
  <p:tag name="KSO_WM_TEMPLATE_CATEGORY" val="custom"/>
  <p:tag name="KSO_WM_TEMPLATE_INDEX" val="20204339"/>
  <p:tag name="KSO_WM_UNIT_ID" val="custom20204339_32*l_h_a*1_2_1"/>
  <p:tag name="KSO_WM_UNIT_ISNUMDGMTITLE" val="0"/>
  <p:tag name="KSO_WM_UNIT_TEXT_FILL_FORE_SCHEMECOLOR_INDEX" val="14"/>
  <p:tag name="KSO_WM_UNIT_TEXT_FILL_TYPE" val="1"/>
  <p:tag name="KSO_WM_UNIT_USESOURCEFORMAT_APPLY" val="1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i"/>
  <p:tag name="KSO_WM_UNIT_INDEX" val="1_3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32*l_h_i*1_3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a"/>
  <p:tag name="KSO_WM_UNIT_INDEX" val="1_3_1"/>
  <p:tag name="KSO_WM_UNIT_LAYERLEVEL" val="1_1_1"/>
  <p:tag name="KSO_WM_TAG_VERSION" val="1.0"/>
  <p:tag name="KSO_WM_BEAUTIFY_FLAG" val="#wm#"/>
  <p:tag name="KSO_WM_UNIT_PRESET_TEXT" val="添加标题"/>
  <p:tag name="KSO_WM_TEMPLATE_CATEGORY" val="custom"/>
  <p:tag name="KSO_WM_TEMPLATE_INDEX" val="20204339"/>
  <p:tag name="KSO_WM_UNIT_ID" val="custom20204339_32*l_h_a*1_3_1"/>
  <p:tag name="KSO_WM_UNIT_ISNUMDGMTITLE" val="0"/>
  <p:tag name="KSO_WM_UNIT_TEXT_FILL_FORE_SCHEMECOLOR_INDEX" val="14"/>
  <p:tag name="KSO_WM_UNIT_TEXT_FILL_TYPE" val="1"/>
  <p:tag name="KSO_WM_UNIT_USESOURCEFORMAT_APPLY" val="1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f"/>
  <p:tag name="KSO_WM_UNIT_INDEX" val="1_1_1"/>
  <p:tag name="KSO_WM_UNIT_LAYERLEVEL" val="1_1_1"/>
  <p:tag name="KSO_WM_TAG_VERSION" val="1.0"/>
  <p:tag name="KSO_WM_BEAUTIFY_FLAG" val="#wm#"/>
  <p:tag name="KSO_WM_UNIT_PRESET_TEXT" val="单击此处输入你的正文，文字是您思想的提炼。"/>
  <p:tag name="KSO_WM_TEMPLATE_CATEGORY" val="custom"/>
  <p:tag name="KSO_WM_TEMPLATE_INDEX" val="20204339"/>
  <p:tag name="KSO_WM_UNIT_ID" val="custom20204339_32*l_h_f*1_1_1"/>
  <p:tag name="KSO_WM_UNIT_SUBTYPE" val="a"/>
  <p:tag name="KSO_WM_UNIT_TEXT_FILL_FORE_SCHEMECOLOR_INDEX" val="1"/>
  <p:tag name="KSO_WM_UNIT_TEXT_FILL_TYPE" val="1"/>
  <p:tag name="KSO_WM_UNIT_USESOURCEFORMAT_APPLY" val="1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f"/>
  <p:tag name="KSO_WM_UNIT_INDEX" val="1_2_1"/>
  <p:tag name="KSO_WM_UNIT_LAYERLEVEL" val="1_1_1"/>
  <p:tag name="KSO_WM_TAG_VERSION" val="1.0"/>
  <p:tag name="KSO_WM_BEAUTIFY_FLAG" val="#wm#"/>
  <p:tag name="KSO_WM_UNIT_PRESET_TEXT" val="单击此处输入你的正文，文字是您思想的提炼。"/>
  <p:tag name="KSO_WM_TEMPLATE_CATEGORY" val="custom"/>
  <p:tag name="KSO_WM_TEMPLATE_INDEX" val="20204339"/>
  <p:tag name="KSO_WM_UNIT_ID" val="custom20204339_32*l_h_f*1_2_1"/>
  <p:tag name="KSO_WM_UNIT_SUBTYPE" val="a"/>
  <p:tag name="KSO_WM_UNIT_TEXT_FILL_FORE_SCHEMECOLOR_INDEX" val="1"/>
  <p:tag name="KSO_WM_UNIT_TEXT_FILL_TYPE" val="1"/>
  <p:tag name="KSO_WM_UNIT_USESOURCEFORMAT_APPLY" val="1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f"/>
  <p:tag name="KSO_WM_UNIT_INDEX" val="1_3_1"/>
  <p:tag name="KSO_WM_UNIT_LAYERLEVEL" val="1_1_1"/>
  <p:tag name="KSO_WM_TAG_VERSION" val="1.0"/>
  <p:tag name="KSO_WM_BEAUTIFY_FLAG" val="#wm#"/>
  <p:tag name="KSO_WM_UNIT_PRESET_TEXT" val="单击此处输入你的正文，文字是您思想的提炼。"/>
  <p:tag name="KSO_WM_TEMPLATE_CATEGORY" val="custom"/>
  <p:tag name="KSO_WM_TEMPLATE_INDEX" val="20204339"/>
  <p:tag name="KSO_WM_UNIT_ID" val="custom20204339_32*l_h_f*1_3_1"/>
  <p:tag name="KSO_WM_UNIT_SUBTYPE" val="a"/>
  <p:tag name="KSO_WM_UNIT_TEXT_FILL_FORE_SCHEMECOLOR_INDEX" val="1"/>
  <p:tag name="KSO_WM_UNIT_TEXT_FILL_TYPE" val="1"/>
  <p:tag name="KSO_WM_UNIT_USESOURCEFORMAT_APPLY" val="1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i"/>
  <p:tag name="KSO_WM_UNIT_INDEX" val="1_2"/>
  <p:tag name="KSO_WM_UNIT_LAYERLEVEL" val="1_1"/>
  <p:tag name="KSO_WM_TAG_VERSION" val="1.0"/>
  <p:tag name="KSO_WM_BEAUTIFY_FLAG" val="#wm#"/>
  <p:tag name="KSO_WM_TEMPLATE_CATEGORY" val="custom"/>
  <p:tag name="KSO_WM_TEMPLATE_INDEX" val="20204339"/>
  <p:tag name="KSO_WM_UNIT_ID" val="custom20204339_32*l_i*1_2"/>
  <p:tag name="KSO_WM_UNIT_LINE_FORE_SCHEMECOLOR_INDEX" val="14"/>
  <p:tag name="KSO_WM_UNIT_LINE_FILL_TYPE" val="2"/>
  <p:tag name="KSO_WM_UNIT_USESOURCEFORMAT_APPLY" val="1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i"/>
  <p:tag name="KSO_WM_UNIT_INDEX" val="1_3"/>
  <p:tag name="KSO_WM_UNIT_LAYERLEVEL" val="1_1"/>
  <p:tag name="KSO_WM_TAG_VERSION" val="1.0"/>
  <p:tag name="KSO_WM_BEAUTIFY_FLAG" val="#wm#"/>
  <p:tag name="KSO_WM_TEMPLATE_CATEGORY" val="custom"/>
  <p:tag name="KSO_WM_TEMPLATE_INDEX" val="20204339"/>
  <p:tag name="KSO_WM_UNIT_ID" val="custom20204339_32*l_i*1_3"/>
  <p:tag name="KSO_WM_UNIT_LINE_FORE_SCHEMECOLOR_INDEX" val="14"/>
  <p:tag name="KSO_WM_UNIT_LINE_FILL_TYPE" val="2"/>
  <p:tag name="KSO_WM_UNIT_USESOURCEFORMAT_APPLY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f"/>
  <p:tag name="KSO_WM_UNIT_INDEX" val="1_4_1"/>
  <p:tag name="KSO_WM_UNIT_LAYERLEVEL" val="1_1_1"/>
  <p:tag name="KSO_WM_TAG_VERSION" val="1.0"/>
  <p:tag name="KSO_WM_BEAUTIFY_FLAG" val="#wm#"/>
  <p:tag name="KSO_WM_UNIT_PRESET_TEXT" val="单击此处输入你的正文，文字是您思想的提炼。"/>
  <p:tag name="KSO_WM_TEMPLATE_CATEGORY" val="custom"/>
  <p:tag name="KSO_WM_TEMPLATE_INDEX" val="20204339"/>
  <p:tag name="KSO_WM_UNIT_ID" val="custom20204339_32*l_h_f*1_4_1"/>
  <p:tag name="KSO_WM_UNIT_SUBTYPE" val="a"/>
  <p:tag name="KSO_WM_UNIT_TEXT_FILL_FORE_SCHEMECOLOR_INDEX" val="1"/>
  <p:tag name="KSO_WM_UNIT_TEXT_FILL_TYPE" val="1"/>
  <p:tag name="KSO_WM_UNIT_USESOURCEFORMAT_APPLY" val="1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i"/>
  <p:tag name="KSO_WM_UNIT_INDEX" val="1_4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32*l_h_i*1_4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a"/>
  <p:tag name="KSO_WM_UNIT_INDEX" val="1_4_1"/>
  <p:tag name="KSO_WM_UNIT_LAYERLEVEL" val="1_1_1"/>
  <p:tag name="KSO_WM_TAG_VERSION" val="1.0"/>
  <p:tag name="KSO_WM_BEAUTIFY_FLAG" val="#wm#"/>
  <p:tag name="KSO_WM_UNIT_PRESET_TEXT" val="添加标题"/>
  <p:tag name="KSO_WM_TEMPLATE_CATEGORY" val="custom"/>
  <p:tag name="KSO_WM_TEMPLATE_INDEX" val="20204339"/>
  <p:tag name="KSO_WM_UNIT_ID" val="custom20204339_32*l_h_a*1_4_1"/>
  <p:tag name="KSO_WM_UNIT_ISNUMDGMTITLE" val="0"/>
  <p:tag name="KSO_WM_UNIT_TEXT_FILL_FORE_SCHEMECOLOR_INDEX" val="14"/>
  <p:tag name="KSO_WM_UNIT_TEXT_FILL_TYPE" val="1"/>
  <p:tag name="KSO_WM_UNIT_USESOURCEFORMAT_APPLY" val="1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i"/>
  <p:tag name="KSO_WM_UNIT_INDEX" val="1_4"/>
  <p:tag name="KSO_WM_UNIT_LAYERLEVEL" val="1_1"/>
  <p:tag name="KSO_WM_TAG_VERSION" val="1.0"/>
  <p:tag name="KSO_WM_BEAUTIFY_FLAG" val="#wm#"/>
  <p:tag name="KSO_WM_TEMPLATE_CATEGORY" val="custom"/>
  <p:tag name="KSO_WM_TEMPLATE_INDEX" val="20204339"/>
  <p:tag name="KSO_WM_UNIT_ID" val="custom20204339_32*l_i*1_4"/>
  <p:tag name="KSO_WM_UNIT_FILL_FORE_SCHEMECOLOR_INDEX" val="14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  <p:tag name="KSO_WM_UNIT_USESOURCEFORMAT_APPLY" val="1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i"/>
  <p:tag name="KSO_WM_UNIT_INDEX" val="1_5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32*l_h_i*1_5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a"/>
  <p:tag name="KSO_WM_UNIT_INDEX" val="1_5_1"/>
  <p:tag name="KSO_WM_UNIT_LAYERLEVEL" val="1_1_1"/>
  <p:tag name="KSO_WM_TAG_VERSION" val="1.0"/>
  <p:tag name="KSO_WM_BEAUTIFY_FLAG" val="#wm#"/>
  <p:tag name="KSO_WM_UNIT_PRESET_TEXT" val="添加标题"/>
  <p:tag name="KSO_WM_TEMPLATE_CATEGORY" val="custom"/>
  <p:tag name="KSO_WM_TEMPLATE_INDEX" val="20204339"/>
  <p:tag name="KSO_WM_UNIT_ID" val="custom20204339_32*l_h_a*1_5_1"/>
  <p:tag name="KSO_WM_UNIT_ISNUMDGMTITLE" val="0"/>
  <p:tag name="KSO_WM_UNIT_TEXT_FILL_FORE_SCHEMECOLOR_INDEX" val="14"/>
  <p:tag name="KSO_WM_UNIT_TEXT_FILL_TYPE" val="1"/>
  <p:tag name="KSO_WM_UNIT_USESOURCEFORMAT_APPLY" val="1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i"/>
  <p:tag name="KSO_WM_UNIT_INDEX" val="1_5"/>
  <p:tag name="KSO_WM_UNIT_LAYERLEVEL" val="1_1"/>
  <p:tag name="KSO_WM_TAG_VERSION" val="1.0"/>
  <p:tag name="KSO_WM_BEAUTIFY_FLAG" val="#wm#"/>
  <p:tag name="KSO_WM_TEMPLATE_CATEGORY" val="custom"/>
  <p:tag name="KSO_WM_TEMPLATE_INDEX" val="20204339"/>
  <p:tag name="KSO_WM_UNIT_ID" val="custom20204339_32*l_i*1_5"/>
  <p:tag name="KSO_WM_UNIT_LINE_FORE_SCHEMECOLOR_INDEX" val="14"/>
  <p:tag name="KSO_WM_UNIT_LINE_FILL_TYPE" val="2"/>
  <p:tag name="KSO_WM_UNIT_USESOURCEFORMAT_APPLY" val="1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i"/>
  <p:tag name="KSO_WM_UNIT_INDEX" val="1_6"/>
  <p:tag name="KSO_WM_UNIT_LAYERLEVEL" val="1_1"/>
  <p:tag name="KSO_WM_TAG_VERSION" val="1.0"/>
  <p:tag name="KSO_WM_BEAUTIFY_FLAG" val="#wm#"/>
  <p:tag name="KSO_WM_TEMPLATE_CATEGORY" val="custom"/>
  <p:tag name="KSO_WM_TEMPLATE_INDEX" val="20204339"/>
  <p:tag name="KSO_WM_UNIT_ID" val="custom20204339_32*l_i*1_6"/>
  <p:tag name="KSO_WM_UNIT_LINE_FORE_SCHEMECOLOR_INDEX" val="14"/>
  <p:tag name="KSO_WM_UNIT_LINE_FILL_TYPE" val="2"/>
  <p:tag name="KSO_WM_UNIT_USESOURCEFORMAT_APPLY" val="1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f"/>
  <p:tag name="KSO_WM_UNIT_INDEX" val="1_5_1"/>
  <p:tag name="KSO_WM_UNIT_LAYERLEVEL" val="1_1_1"/>
  <p:tag name="KSO_WM_TAG_VERSION" val="1.0"/>
  <p:tag name="KSO_WM_BEAUTIFY_FLAG" val="#wm#"/>
  <p:tag name="KSO_WM_UNIT_PRESET_TEXT" val="单击此处输入你的正文，文字是您思想的提炼。"/>
  <p:tag name="KSO_WM_TEMPLATE_CATEGORY" val="custom"/>
  <p:tag name="KSO_WM_TEMPLATE_INDEX" val="20204339"/>
  <p:tag name="KSO_WM_UNIT_ID" val="custom20204339_32*l_h_f*1_5_1"/>
  <p:tag name="KSO_WM_UNIT_SUBTYPE" val="a"/>
  <p:tag name="KSO_WM_UNIT_TEXT_FILL_FORE_SCHEMECOLOR_INDEX" val="1"/>
  <p:tag name="KSO_WM_UNIT_TEXT_FILL_TYPE" val="1"/>
  <p:tag name="KSO_WM_UNIT_USESOURCEFORMAT_APPLY" val="1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i"/>
  <p:tag name="KSO_WM_UNIT_INDEX" val="1_5_1"/>
  <p:tag name="KSO_WM_UNIT_LAYERLEVEL" val="1_1_1"/>
  <p:tag name="KSO_WM_TAG_VERSION" val="1.0"/>
  <p:tag name="KSO_WM_BEAUTIFY_FLAG" val="#wm#"/>
  <p:tag name="KSO_WM_TEMPLATE_CATEGORY" val="custom"/>
  <p:tag name="KSO_WM_TEMPLATE_INDEX" val="20204339"/>
  <p:tag name="KSO_WM_UNIT_ID" val="custom20204339_32*l_h_i*1_5_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i"/>
  <p:tag name="KSO_WM_UNIT_INDEX" val="1_6"/>
  <p:tag name="KSO_WM_UNIT_LAYERLEVEL" val="1_1"/>
  <p:tag name="KSO_WM_TAG_VERSION" val="1.0"/>
  <p:tag name="KSO_WM_BEAUTIFY_FLAG" val="#wm#"/>
  <p:tag name="KSO_WM_TEMPLATE_CATEGORY" val="custom"/>
  <p:tag name="KSO_WM_TEMPLATE_INDEX" val="20204339"/>
  <p:tag name="KSO_WM_UNIT_ID" val="custom20204339_32*l_i*1_6"/>
  <p:tag name="KSO_WM_UNIT_LINE_FORE_SCHEMECOLOR_INDEX" val="14"/>
  <p:tag name="KSO_WM_UNIT_LINE_FILL_TYPE" val="2"/>
  <p:tag name="KSO_WM_UNIT_USESOURCEFORMAT_APPLY" val="1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4"/>
  <p:tag name="KSO_WM_UNIT_TYPE" val="l_h_f"/>
  <p:tag name="KSO_WM_UNIT_INDEX" val="1_5_1"/>
  <p:tag name="KSO_WM_UNIT_LAYERLEVEL" val="1_1_1"/>
  <p:tag name="KSO_WM_TAG_VERSION" val="1.0"/>
  <p:tag name="KSO_WM_BEAUTIFY_FLAG" val="#wm#"/>
  <p:tag name="KSO_WM_UNIT_PRESET_TEXT" val="单击此处输入你的正文，文字是您思想的提炼。"/>
  <p:tag name="KSO_WM_TEMPLATE_CATEGORY" val="custom"/>
  <p:tag name="KSO_WM_TEMPLATE_INDEX" val="20204339"/>
  <p:tag name="KSO_WM_UNIT_ID" val="custom20204339_32*l_h_f*1_5_1"/>
  <p:tag name="KSO_WM_UNIT_SUBTYPE" val="a"/>
  <p:tag name="KSO_WM_UNIT_TEXT_FILL_FORE_SCHEMECOLOR_INDEX" val="1"/>
  <p:tag name="KSO_WM_UNIT_TEXT_FILL_TYPE" val="1"/>
  <p:tag name="KSO_WM_UNIT_USESOURCEFORMAT_APPLY" val="1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ID" val="custom20204339_10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10"/>
  <p:tag name="KSO_WM_SLIDE_SIZE" val="863.788*337.844"/>
  <p:tag name="KSO_WM_SLIDE_POSITION" val="47.9555*154.3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339"/>
  <p:tag name="KSO_WM_SLIDE_LAYOUT" val="a_i_l"/>
  <p:tag name="KSO_WM_SLIDE_LAYOUT_CNT" val="1_1_1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h"/>
  <p:tag name="KSO_WM_UNIT_TYPE" val="i"/>
  <p:tag name="KSO_WM_UNIT_INDEX" val="1"/>
  <p:tag name="KSO_WM_UNIT_ID" val="custom20204339_10*i*1"/>
  <p:tag name="KSO_WM_TEMPLATE_CATEGORY" val="custom"/>
  <p:tag name="KSO_WM_TEMPLATE_INDEX" val="20204339"/>
  <p:tag name="KSO_WM_UNIT_BK_DARK_LIGHT" val="2"/>
  <p:tag name="KSO_WM_UNIT_LAYERLEVEL" val="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339_10*l_h_a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1_1"/>
  <p:tag name="KSO_WM_UNIT_ID" val="custom20204339_10*l_h_i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CONTENTSTITLE" val="0"/>
  <p:tag name="KSO_WM_UNIT_ISNUMDGMTITLE" val="0"/>
  <p:tag name="KSO_WM_UNIT_PRESET_TEXT" val="单击此处添加大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339_10*a*1"/>
  <p:tag name="KSO_WM_TEMPLATE_CATEGORY" val="custom"/>
  <p:tag name="KSO_WM_TEMPLATE_INDEX" val="2020433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0*i*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0*i*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ID" val="custom20204339_10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10"/>
  <p:tag name="KSO_WM_SLIDE_SIZE" val="863.788*337.844"/>
  <p:tag name="KSO_WM_SLIDE_POSITION" val="47.9555*154.3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339"/>
  <p:tag name="KSO_WM_SLIDE_LAYOUT" val="a_i_l"/>
  <p:tag name="KSO_WM_SLIDE_LAYOUT_CNT" val="1_1_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h"/>
  <p:tag name="KSO_WM_UNIT_TYPE" val="i"/>
  <p:tag name="KSO_WM_UNIT_INDEX" val="1"/>
  <p:tag name="KSO_WM_UNIT_ID" val="custom20204339_10*i*1"/>
  <p:tag name="KSO_WM_TEMPLATE_CATEGORY" val="custom"/>
  <p:tag name="KSO_WM_TEMPLATE_INDEX" val="20204339"/>
  <p:tag name="KSO_WM_UNIT_BK_DARK_LIGHT" val="2"/>
  <p:tag name="KSO_WM_UNIT_LAYERLEVEL" val="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339_10*l_h_a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1_1"/>
  <p:tag name="KSO_WM_UNIT_ID" val="custom20204339_10*l_h_i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CONTENTSTITLE" val="0"/>
  <p:tag name="KSO_WM_UNIT_ISNUMDGMTITLE" val="0"/>
  <p:tag name="KSO_WM_UNIT_PRESET_TEXT" val="单击此处添加大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339_10*a*1"/>
  <p:tag name="KSO_WM_TEMPLATE_CATEGORY" val="custom"/>
  <p:tag name="KSO_WM_TEMPLATE_INDEX" val="2020433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0*i*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0*i*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ID" val="custom20204339_10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10"/>
  <p:tag name="KSO_WM_SLIDE_SIZE" val="863.788*337.844"/>
  <p:tag name="KSO_WM_SLIDE_POSITION" val="47.9555*154.3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339"/>
  <p:tag name="KSO_WM_SLIDE_LAYOUT" val="a_i_l"/>
  <p:tag name="KSO_WM_SLIDE_LAYOUT_CNT" val="1_1_1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h"/>
  <p:tag name="KSO_WM_UNIT_TYPE" val="i"/>
  <p:tag name="KSO_WM_UNIT_INDEX" val="1"/>
  <p:tag name="KSO_WM_UNIT_ID" val="custom20204339_10*i*1"/>
  <p:tag name="KSO_WM_TEMPLATE_CATEGORY" val="custom"/>
  <p:tag name="KSO_WM_TEMPLATE_INDEX" val="20204339"/>
  <p:tag name="KSO_WM_UNIT_BK_DARK_LIGHT" val="2"/>
  <p:tag name="KSO_WM_UNIT_LAYERLEVEL" val="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339_10*l_h_a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1_1"/>
  <p:tag name="KSO_WM_UNIT_ID" val="custom20204339_10*l_h_i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CONTENTSTITLE" val="0"/>
  <p:tag name="KSO_WM_UNIT_ISNUMDGMTITLE" val="0"/>
  <p:tag name="KSO_WM_UNIT_PRESET_TEXT" val="单击此处添加大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339_10*a*1"/>
  <p:tag name="KSO_WM_TEMPLATE_CATEGORY" val="custom"/>
  <p:tag name="KSO_WM_TEMPLATE_INDEX" val="2020433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0*i*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0*i*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ID" val="custom20204339_10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10"/>
  <p:tag name="KSO_WM_SLIDE_SIZE" val="863.788*337.844"/>
  <p:tag name="KSO_WM_SLIDE_POSITION" val="47.9555*154.3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339"/>
  <p:tag name="KSO_WM_SLIDE_LAYOUT" val="a_i_l"/>
  <p:tag name="KSO_WM_SLIDE_LAYOUT_CNT" val="1_1_1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h"/>
  <p:tag name="KSO_WM_UNIT_TYPE" val="i"/>
  <p:tag name="KSO_WM_UNIT_INDEX" val="1"/>
  <p:tag name="KSO_WM_UNIT_ID" val="custom20204339_10*i*1"/>
  <p:tag name="KSO_WM_TEMPLATE_CATEGORY" val="custom"/>
  <p:tag name="KSO_WM_TEMPLATE_INDEX" val="20204339"/>
  <p:tag name="KSO_WM_UNIT_BK_DARK_LIGHT" val="2"/>
  <p:tag name="KSO_WM_UNIT_LAYERLEVEL" val="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339_10*l_h_a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1_1"/>
  <p:tag name="KSO_WM_UNIT_ID" val="custom20204339_10*l_h_i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CONTENTSTITLE" val="0"/>
  <p:tag name="KSO_WM_UNIT_ISNUMDGMTITLE" val="0"/>
  <p:tag name="KSO_WM_UNIT_PRESET_TEXT" val="单击此处添加大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339_10*a*1"/>
  <p:tag name="KSO_WM_TEMPLATE_CATEGORY" val="custom"/>
  <p:tag name="KSO_WM_TEMPLATE_INDEX" val="2020433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0*i*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0*i*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ID" val="custom20204339_10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10"/>
  <p:tag name="KSO_WM_SLIDE_SIZE" val="863.788*337.844"/>
  <p:tag name="KSO_WM_SLIDE_POSITION" val="47.9555*154.3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339"/>
  <p:tag name="KSO_WM_SLIDE_LAYOUT" val="a_i_l"/>
  <p:tag name="KSO_WM_SLIDE_LAYOUT_CNT" val="1_1_1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h"/>
  <p:tag name="KSO_WM_UNIT_TYPE" val="i"/>
  <p:tag name="KSO_WM_UNIT_INDEX" val="1"/>
  <p:tag name="KSO_WM_UNIT_ID" val="custom20204339_10*i*1"/>
  <p:tag name="KSO_WM_TEMPLATE_CATEGORY" val="custom"/>
  <p:tag name="KSO_WM_TEMPLATE_INDEX" val="20204339"/>
  <p:tag name="KSO_WM_UNIT_BK_DARK_LIGHT" val="2"/>
  <p:tag name="KSO_WM_UNIT_LAYERLEVEL" val="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339_10*l_h_a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1_1"/>
  <p:tag name="KSO_WM_UNIT_ID" val="custom20204339_10*l_h_i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CONTENTSTITLE" val="0"/>
  <p:tag name="KSO_WM_UNIT_ISNUMDGMTITLE" val="0"/>
  <p:tag name="KSO_WM_UNIT_PRESET_TEXT" val="单击此处添加大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339_10*a*1"/>
  <p:tag name="KSO_WM_TEMPLATE_CATEGORY" val="custom"/>
  <p:tag name="KSO_WM_TEMPLATE_INDEX" val="2020433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0*i*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0*i*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ID" val="custom20204339_10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10"/>
  <p:tag name="KSO_WM_SLIDE_SIZE" val="863.788*337.844"/>
  <p:tag name="KSO_WM_SLIDE_POSITION" val="47.9555*154.3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339"/>
  <p:tag name="KSO_WM_SLIDE_LAYOUT" val="a_i_l"/>
  <p:tag name="KSO_WM_SLIDE_LAYOUT_CNT" val="1_1_1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h"/>
  <p:tag name="KSO_WM_UNIT_TYPE" val="i"/>
  <p:tag name="KSO_WM_UNIT_INDEX" val="1"/>
  <p:tag name="KSO_WM_UNIT_ID" val="custom20204339_10*i*1"/>
  <p:tag name="KSO_WM_TEMPLATE_CATEGORY" val="custom"/>
  <p:tag name="KSO_WM_TEMPLATE_INDEX" val="20204339"/>
  <p:tag name="KSO_WM_UNIT_BK_DARK_LIGHT" val="2"/>
  <p:tag name="KSO_WM_UNIT_LAYERLEVEL" val="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339_10*l_h_a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1_1"/>
  <p:tag name="KSO_WM_UNIT_ID" val="custom20204339_10*l_h_i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CONTENTSTITLE" val="0"/>
  <p:tag name="KSO_WM_UNIT_ISNUMDGMTITLE" val="0"/>
  <p:tag name="KSO_WM_UNIT_PRESET_TEXT" val="单击此处添加大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339_10*a*1"/>
  <p:tag name="KSO_WM_TEMPLATE_CATEGORY" val="custom"/>
  <p:tag name="KSO_WM_TEMPLATE_INDEX" val="2020433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0*i*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0*i*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SLIDE_LAYOUT" val="a_e"/>
  <p:tag name="KSO_WM_SLIDE_LAYOUT_CNT" val="1_1"/>
  <p:tag name="KSO_WM_TEMPLATE_MASTER_TYPE" val="1"/>
  <p:tag name="KSO_WM_TEMPLATE_COLOR_TYPE" val="1"/>
  <p:tag name="KSO_WM_TEMPLATE_CATEGORY" val="custom"/>
  <p:tag name="KSO_WM_TEMPLATE_INDEX" val="20204339"/>
  <p:tag name="KSO_WM_SLIDE_ID" val="custom20204339_7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4339_7*e*1"/>
  <p:tag name="KSO_WM_TEMPLATE_CATEGORY" val="custom"/>
  <p:tag name="KSO_WM_TEMPLATE_INDEX" val="20204339"/>
  <p:tag name="KSO_WM_UNIT_LAYERLEVEL" val="1"/>
  <p:tag name="KSO_WM_TAG_VERSION" val="1.0"/>
  <p:tag name="KSO_WM_BEAUTIFY_FLAG" val="#wm#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ID" val="custom20204339_12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4"/>
  <p:tag name="KSO_WM_SLIDE_INDEX" val="12"/>
  <p:tag name="KSO_WM_SLIDE_SIZE" val="863.821*341.244"/>
  <p:tag name="KSO_WM_SLIDE_POSITION" val="47.928*150.85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339"/>
  <p:tag name="KSO_WM_SLIDE_LAYOUT" val="a_i_l"/>
  <p:tag name="KSO_WM_SLIDE_LAYOUT_CNT" val="1_1_1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h"/>
  <p:tag name="KSO_WM_UNIT_TYPE" val="i"/>
  <p:tag name="KSO_WM_UNIT_INDEX" val="1"/>
  <p:tag name="KSO_WM_UNIT_ID" val="custom20204339_12*i*1"/>
  <p:tag name="KSO_WM_TEMPLATE_CATEGORY" val="custom"/>
  <p:tag name="KSO_WM_TEMPLATE_INDEX" val="20204339"/>
  <p:tag name="KSO_WM_UNIT_BK_DARK_LIGHT" val="2"/>
  <p:tag name="KSO_WM_UNIT_LAYERLEVEL" val="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z"/>
  <p:tag name="KSO_WM_UNIT_INDEX" val="1_1"/>
  <p:tag name="KSO_WM_UNIT_ID" val="custom20204339_12*l_z*1_1"/>
  <p:tag name="KSO_WM_TEMPLATE_CATEGORY" val="custom"/>
  <p:tag name="KSO_WM_TEMPLATE_INDEX" val="20204339"/>
  <p:tag name="KSO_WM_UNIT_LAYERLEVEL" val="1_1"/>
  <p:tag name="KSO_WM_TAG_VERSION" val="1.0"/>
  <p:tag name="KSO_WM_BEAUTIFY_FLAG" val="#wm#"/>
  <p:tag name="KSO_WM_UNIT_LINE_FORE_SCHEMECOLOR_INDEX" val="14"/>
  <p:tag name="KSO_WM_UNIT_LINE_FILL_TYPE" val="2"/>
  <p:tag name="KSO_WM_UNIT_USESOURCEFORMAT_APPLY" val="1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z"/>
  <p:tag name="KSO_WM_UNIT_INDEX" val="1_2"/>
  <p:tag name="KSO_WM_UNIT_ID" val="custom20204339_12*l_z*1_2"/>
  <p:tag name="KSO_WM_TEMPLATE_CATEGORY" val="custom"/>
  <p:tag name="KSO_WM_TEMPLATE_INDEX" val="20204339"/>
  <p:tag name="KSO_WM_UNIT_LAYERLEVEL" val="1_1"/>
  <p:tag name="KSO_WM_TAG_VERSION" val="1.0"/>
  <p:tag name="KSO_WM_BEAUTIFY_FLAG" val="#wm#"/>
  <p:tag name="KSO_WM_UNIT_LINE_FORE_SCHEMECOLOR_INDEX" val="14"/>
  <p:tag name="KSO_WM_UNIT_LINE_FILL_TYPE" val="2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SUBTYPE" val="a"/>
  <p:tag name="KSO_WM_UNIT_PRESET_TEXT" val="单击此处输入你的正文，文字是您思想的提炼，为了最终演示发布的良好效果，请尽量言简意赅的阐述观点；根据需要可酌情增减文字……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1_1"/>
  <p:tag name="KSO_WM_UNIT_ID" val="custom20204339_12*l_h_f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339_12*l_h_a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SUBTYPE" val="a"/>
  <p:tag name="KSO_WM_UNIT_PRESET_TEXT" val="单击此处输入你的正文，文字是您思想的提炼，为了最终演示发布的良好效果，请尽量言简意赅的阐述观点；根据需要可酌情增减文字……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2_1"/>
  <p:tag name="KSO_WM_UNIT_ID" val="custom20204339_12*l_h_f*1_2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2_1"/>
  <p:tag name="KSO_WM_UNIT_ID" val="custom20204339_12*l_h_a*1_2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SUBTYPE" val="a"/>
  <p:tag name="KSO_WM_UNIT_PRESET_TEXT" val="单击此处输入你的正文，文字是您思想的提炼，为了最终演示发布的良好效果，请尽量言简意赅的阐述观点；根据需要可酌情增减文字……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3_1"/>
  <p:tag name="KSO_WM_UNIT_ID" val="custom20204339_12*l_h_f*1_3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3_1"/>
  <p:tag name="KSO_WM_UNIT_ID" val="custom20204339_12*l_h_a*1_3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3_1"/>
  <p:tag name="KSO_WM_UNIT_ID" val="custom20204339_12*l_h_i*1_3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SUBTYPE" val="a"/>
  <p:tag name="KSO_WM_UNIT_PRESET_TEXT" val="单击此处输入你的正文，文字是您思想的提炼，为了最终演示发布的良好效果，请尽量言简意赅的阐述观点；根据需要可酌情增减文字……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4_1"/>
  <p:tag name="KSO_WM_UNIT_ID" val="custom20204339_12*l_h_f*1_4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4_1"/>
  <p:tag name="KSO_WM_UNIT_ID" val="custom20204339_12*l_h_a*1_4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4_1"/>
  <p:tag name="KSO_WM_UNIT_ID" val="custom20204339_12*l_h_i*1_4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1_2"/>
  <p:tag name="KSO_WM_UNIT_ID" val="custom20204339_12*l_h_i*1_1_2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2_2"/>
  <p:tag name="KSO_WM_UNIT_ID" val="custom20204339_12*l_h_i*1_2_2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CONTENTSTITLE" val="0"/>
  <p:tag name="KSO_WM_UNIT_ISNUMDGMTITLE" val="0"/>
  <p:tag name="KSO_WM_UNIT_PRESET_TEXT" val="单击此处添加大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339_12*a*1"/>
  <p:tag name="KSO_WM_TEMPLATE_CATEGORY" val="custom"/>
  <p:tag name="KSO_WM_TEMPLATE_INDEX" val="2020433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2*i*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2*i*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SLIDE_LAYOUT" val="a_e"/>
  <p:tag name="KSO_WM_SLIDE_LAYOUT_CNT" val="1_1"/>
  <p:tag name="KSO_WM_TEMPLATE_MASTER_TYPE" val="1"/>
  <p:tag name="KSO_WM_TEMPLATE_COLOR_TYPE" val="1"/>
  <p:tag name="KSO_WM_TEMPLATE_CATEGORY" val="custom"/>
  <p:tag name="KSO_WM_TEMPLATE_INDEX" val="20204339"/>
  <p:tag name="KSO_WM_SLIDE_ID" val="custom20204339_7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4339_7*e*1"/>
  <p:tag name="KSO_WM_TEMPLATE_CATEGORY" val="custom"/>
  <p:tag name="KSO_WM_TEMPLATE_INDEX" val="20204339"/>
  <p:tag name="KSO_WM_UNIT_LAYERLEVEL" val="1"/>
  <p:tag name="KSO_WM_TAG_VERSION" val="1.0"/>
  <p:tag name="KSO_WM_BEAUTIFY_FLAG" val="#wm#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ID" val="custom20204339_10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10"/>
  <p:tag name="KSO_WM_SLIDE_SIZE" val="863.788*337.844"/>
  <p:tag name="KSO_WM_SLIDE_POSITION" val="47.9555*154.3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339"/>
  <p:tag name="KSO_WM_SLIDE_LAYOUT" val="a_i_l"/>
  <p:tag name="KSO_WM_SLIDE_LAYOUT_CNT" val="1_1_1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h"/>
  <p:tag name="KSO_WM_UNIT_TYPE" val="i"/>
  <p:tag name="KSO_WM_UNIT_INDEX" val="1"/>
  <p:tag name="KSO_WM_UNIT_ID" val="custom20204339_10*i*1"/>
  <p:tag name="KSO_WM_TEMPLATE_CATEGORY" val="custom"/>
  <p:tag name="KSO_WM_TEMPLATE_INDEX" val="20204339"/>
  <p:tag name="KSO_WM_UNIT_BK_DARK_LIGHT" val="2"/>
  <p:tag name="KSO_WM_UNIT_LAYERLEVEL" val="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ISCONTENTSTITLE" val="0"/>
  <p:tag name="KSO_WM_UNIT_ISNUMDGMTITLE" val="0"/>
  <p:tag name="KSO_WM_UNIT_PRESET_TEXT" val="单击此处添加小标题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339_10*l_h_a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_LAYOUT_DIAGRAM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i"/>
  <p:tag name="KSO_WM_UNIT_INDEX" val="1_1_1"/>
  <p:tag name="KSO_WM_UNIT_ID" val="custom20204339_10*l_h_i*1_1_1"/>
  <p:tag name="KSO_WM_TEMPLATE_CATEGORY" val="custom"/>
  <p:tag name="KSO_WM_TEMPLATE_INDEX" val="2020433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ISCONTENTSTITLE" val="0"/>
  <p:tag name="KSO_WM_UNIT_ISNUMDGMTITLE" val="0"/>
  <p:tag name="KSO_WM_UNIT_PRESET_TEXT" val="单击此处添加大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339_10*a*1"/>
  <p:tag name="KSO_WM_TEMPLATE_CATEGORY" val="custom"/>
  <p:tag name="KSO_WM_TEMPLATE_INDEX" val="2020433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2"/>
  <p:tag name="KSO_WM_TEMPLATE_CATEGORY" val="custom"/>
  <p:tag name="KSO_WM_TEMPLATE_INDEX" val="20204339"/>
  <p:tag name="KSO_WM_UNIT_ID" val="custom20204339_10*i*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TYPE" val="i"/>
  <p:tag name="KSO_WM_UNIT_INDEX" val="3"/>
  <p:tag name="KSO_WM_TEMPLATE_CATEGORY" val="custom"/>
  <p:tag name="KSO_WM_TEMPLATE_INDEX" val="20204339"/>
  <p:tag name="KSO_WM_UNIT_ID" val="custom20204339_10*i*3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USESOURCEFORMAT_APPLY" val="1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ITEM_CNT" val="0"/>
  <p:tag name="KSO_WM_SLIDE_INDEX" val="9"/>
  <p:tag name="KSO_WM_TAG_VERSION" val="1.0"/>
  <p:tag name="KSO_WM_BEAUTIFY_FLAG" val="#wm#"/>
  <p:tag name="KSO_WM_SLIDE_TYPE" val="text"/>
  <p:tag name="KSO_WM_SLIDE_SIZE" val="960*491"/>
  <p:tag name="KSO_WM_SLIDE_POSITION" val="0*0"/>
  <p:tag name="KSO_WM_SLIDE_LAYOUT" val="a_d_i"/>
  <p:tag name="KSO_WM_SLIDE_LAYOUT_CNT" val="1_1_1"/>
  <p:tag name="KSO_WM_SLIDE_SUBTYPE" val="picTxt"/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topBottom&quot;,&quot;left&quot;:0.0,&quot;top&quot;:0.0,&quot;right&quot;:0.0,&quot;bottom&quot;:0.0,&quot;leftAbs&quot;:false,&quot;topAbs&quot;:false,&quot;rightAbs&quot;:false,&quot;bottomAbs&quot;:false}]}"/>
  <p:tag name="KSO_WM_SLIDE_BACKGROUND" val="[&quot;topBottom&quot;]"/>
  <p:tag name="KSO_WM_SLIDE_RATIO" val="1.777778"/>
  <p:tag name="KSO_WM_TEMPLATE_MASTER_TYPE" val="1"/>
  <p:tag name="KSO_WM_TEMPLATE_COLOR_TYPE" val="1"/>
  <p:tag name="KSO_WM_TEMPLATE_CATEGORY" val="custom"/>
  <p:tag name="KSO_WM_TEMPLATE_INDEX" val="20204339"/>
  <p:tag name="KSO_WM_SLIDE_ID" val="custom20204339_9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UNIT_SUBTYPE" val="h"/>
  <p:tag name="KSO_WM_UNIT_TYPE" val="i"/>
  <p:tag name="KSO_WM_UNIT_INDEX" val="1"/>
  <p:tag name="KSO_WM_TEMPLATE_CATEGORY" val="custom"/>
  <p:tag name="KSO_WM_TEMPLATE_INDEX" val="20204339"/>
  <p:tag name="KSO_WM_UNIT_ID" val="custom20204339_9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UNIT_TYPE" val="i"/>
  <p:tag name="KSO_WM_UNIT_INDEX" val="2"/>
  <p:tag name="KSO_WM_TEMPLATE_CATEGORY" val="custom"/>
  <p:tag name="KSO_WM_TEMPLATE_INDEX" val="20204339"/>
  <p:tag name="KSO_WM_UNIT_ID" val="custom20204339_9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UNIT_TYPE" val="i"/>
  <p:tag name="KSO_WM_UNIT_INDEX" val="3"/>
  <p:tag name="KSO_WM_TEMPLATE_CATEGORY" val="custom"/>
  <p:tag name="KSO_WM_TEMPLATE_INDEX" val="20204339"/>
  <p:tag name="KSO_WM_UNIT_ID" val="custom20204339_9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VALUE" val="1307*3044"/>
  <p:tag name="KSO_WM_UNIT_TYPE" val="d"/>
  <p:tag name="KSO_WM_UNIT_INDEX" val="1"/>
  <p:tag name="KSO_WM_UNIT_BLOCK" val="0"/>
  <p:tag name="KSO_WM_TEMPLATE_CATEGORY" val="custom"/>
  <p:tag name="KSO_WM_TEMPLATE_INDEX" val="20204339"/>
  <p:tag name="KSO_WM_UNIT_ID" val="custom20204339_9*d*1"/>
  <p:tag name="KSO_WM_UNIT_SUPPORT_UNIT_TYPE" val="[&quot;d&quot;]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TEMPLATE_CATEGORY" val="custom"/>
  <p:tag name="KSO_WM_TEMPLATE_INDEX" val="20204339"/>
  <p:tag name="KSO_WM_UNIT_ID" val="custom20204339_9*a*1"/>
  <p:tag name="KSO_WM_UNIT_ISNUMDGMTITLE" val="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204339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4、7、9、12、16、17、22、25、26、27、28、31、36、41、4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3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4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EFF0F1"/>
      </a:dk2>
      <a:lt2>
        <a:srgbClr val="FAFCFC"/>
      </a:lt2>
      <a:accent1>
        <a:srgbClr val="3D9AC2"/>
      </a:accent1>
      <a:accent2>
        <a:srgbClr val="5586B8"/>
      </a:accent2>
      <a:accent3>
        <a:srgbClr val="6D73AD"/>
      </a:accent3>
      <a:accent4>
        <a:srgbClr val="845FA3"/>
      </a:accent4>
      <a:accent5>
        <a:srgbClr val="9C4C98"/>
      </a:accent5>
      <a:accent6>
        <a:srgbClr val="AE348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4339新新">
      <a:dk1>
        <a:srgbClr val="000000"/>
      </a:dk1>
      <a:lt1>
        <a:srgbClr val="FFFFFF"/>
      </a:lt1>
      <a:dk2>
        <a:srgbClr val="EFF0F1"/>
      </a:dk2>
      <a:lt2>
        <a:srgbClr val="FAFCFC"/>
      </a:lt2>
      <a:accent1>
        <a:srgbClr val="3D9AC2"/>
      </a:accent1>
      <a:accent2>
        <a:srgbClr val="5586B8"/>
      </a:accent2>
      <a:accent3>
        <a:srgbClr val="6D73AD"/>
      </a:accent3>
      <a:accent4>
        <a:srgbClr val="845FA3"/>
      </a:accent4>
      <a:accent5>
        <a:srgbClr val="9C4C98"/>
      </a:accent5>
      <a:accent6>
        <a:srgbClr val="AE348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658</Words>
  <Application>Microsoft Office PowerPoint</Application>
  <PresentationFormat>全屏显示(4:3)</PresentationFormat>
  <Paragraphs>139</Paragraphs>
  <Slides>19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Söhne</vt:lpstr>
      <vt:lpstr>微软雅黑</vt:lpstr>
      <vt:lpstr>Arial</vt:lpstr>
      <vt:lpstr>Calibri</vt:lpstr>
      <vt:lpstr>Wingdings</vt:lpstr>
      <vt:lpstr>默认设计模板</vt:lpstr>
      <vt:lpstr>1_Office 主题​​</vt:lpstr>
      <vt:lpstr>2_Office 主题​​</vt:lpstr>
      <vt:lpstr>风电功率可视化 软件开发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开题答辩</dc:title>
  <dc:creator>w</dc:creator>
  <cp:lastModifiedBy>曲 嘉骏</cp:lastModifiedBy>
  <cp:revision>6</cp:revision>
  <dcterms:created xsi:type="dcterms:W3CDTF">2023-08-19T03:35:00Z</dcterms:created>
  <dcterms:modified xsi:type="dcterms:W3CDTF">2023-08-20T09:16:13Z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06E55C3B95284D90A0B0BA1A4264D239_12</vt:lpwstr>
  </property>
</Properties>
</file>